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  <p:sldId id="278" r:id="rId6"/>
    <p:sldId id="297" r:id="rId7"/>
    <p:sldId id="298" r:id="rId8"/>
    <p:sldId id="281" r:id="rId9"/>
    <p:sldId id="312" r:id="rId10"/>
    <p:sldId id="299" r:id="rId11"/>
    <p:sldId id="271" r:id="rId12"/>
    <p:sldId id="259" r:id="rId13"/>
    <p:sldId id="277" r:id="rId14"/>
    <p:sldId id="304" r:id="rId15"/>
    <p:sldId id="313" r:id="rId16"/>
    <p:sldId id="300" r:id="rId17"/>
    <p:sldId id="310" r:id="rId18"/>
    <p:sldId id="301" r:id="rId19"/>
    <p:sldId id="302" r:id="rId20"/>
    <p:sldId id="274" r:id="rId21"/>
    <p:sldId id="293" r:id="rId22"/>
    <p:sldId id="262" r:id="rId23"/>
    <p:sldId id="260" r:id="rId24"/>
    <p:sldId id="269" r:id="rId25"/>
    <p:sldId id="295" r:id="rId26"/>
    <p:sldId id="314" r:id="rId27"/>
    <p:sldId id="283" r:id="rId28"/>
    <p:sldId id="263" r:id="rId29"/>
    <p:sldId id="305" r:id="rId30"/>
    <p:sldId id="261" r:id="rId31"/>
    <p:sldId id="294" r:id="rId32"/>
    <p:sldId id="296" r:id="rId33"/>
    <p:sldId id="279" r:id="rId34"/>
    <p:sldId id="273" r:id="rId35"/>
    <p:sldId id="265" r:id="rId36"/>
    <p:sldId id="264" r:id="rId37"/>
    <p:sldId id="266" r:id="rId38"/>
    <p:sldId id="284" r:id="rId39"/>
    <p:sldId id="285" r:id="rId40"/>
    <p:sldId id="289" r:id="rId41"/>
    <p:sldId id="290" r:id="rId42"/>
    <p:sldId id="267" r:id="rId43"/>
    <p:sldId id="286" r:id="rId44"/>
    <p:sldId id="280" r:id="rId45"/>
    <p:sldId id="287" r:id="rId46"/>
    <p:sldId id="288" r:id="rId47"/>
    <p:sldId id="308" r:id="rId48"/>
    <p:sldId id="270" r:id="rId49"/>
    <p:sldId id="291" r:id="rId50"/>
    <p:sldId id="292" r:id="rId51"/>
    <p:sldId id="268" r:id="rId52"/>
    <p:sldId id="306" r:id="rId53"/>
    <p:sldId id="282" r:id="rId54"/>
    <p:sldId id="309" r:id="rId55"/>
    <p:sldId id="303" r:id="rId5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A410A-D81E-4667-BFFE-62D52F7B9AD8}" v="17" dt="2025-11-17T14:28:50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bois, Laurence" userId="5d84cfa0-79a3-40c9-8010-f48ae6c5cdf6" providerId="ADAL" clId="{82FAEF02-6923-4AA8-AD0F-CFBB69976A40}"/>
    <pc:docChg chg="custSel addSld modSld sldOrd">
      <pc:chgData name="Dubois, Laurence" userId="5d84cfa0-79a3-40c9-8010-f48ae6c5cdf6" providerId="ADAL" clId="{82FAEF02-6923-4AA8-AD0F-CFBB69976A40}" dt="2025-11-17T14:28:50.228" v="17" actId="14100"/>
      <pc:docMkLst>
        <pc:docMk/>
      </pc:docMkLst>
      <pc:sldChg chg="addSp delSp modSp add mod ord">
        <pc:chgData name="Dubois, Laurence" userId="5d84cfa0-79a3-40c9-8010-f48ae6c5cdf6" providerId="ADAL" clId="{82FAEF02-6923-4AA8-AD0F-CFBB69976A40}" dt="2025-11-17T14:28:50.228" v="17" actId="14100"/>
        <pc:sldMkLst>
          <pc:docMk/>
          <pc:sldMk cId="3656111984" sldId="314"/>
        </pc:sldMkLst>
        <pc:spChg chg="mod">
          <ac:chgData name="Dubois, Laurence" userId="5d84cfa0-79a3-40c9-8010-f48ae6c5cdf6" providerId="ADAL" clId="{82FAEF02-6923-4AA8-AD0F-CFBB69976A40}" dt="2025-11-17T14:28:50.228" v="17" actId="14100"/>
          <ac:spMkLst>
            <pc:docMk/>
            <pc:sldMk cId="3656111984" sldId="314"/>
            <ac:spMk id="2" creationId="{34639509-A8A8-5944-2BF8-457913EE2A04}"/>
          </ac:spMkLst>
        </pc:spChg>
        <pc:spChg chg="add del mod">
          <ac:chgData name="Dubois, Laurence" userId="5d84cfa0-79a3-40c9-8010-f48ae6c5cdf6" providerId="ADAL" clId="{82FAEF02-6923-4AA8-AD0F-CFBB69976A40}" dt="2025-11-17T14:27:44.771" v="6" actId="931"/>
          <ac:spMkLst>
            <pc:docMk/>
            <pc:sldMk cId="3656111984" sldId="314"/>
            <ac:spMk id="4" creationId="{3DD75C6D-682E-4EFD-C985-B62BA761568F}"/>
          </ac:spMkLst>
        </pc:spChg>
        <pc:picChg chg="del">
          <ac:chgData name="Dubois, Laurence" userId="5d84cfa0-79a3-40c9-8010-f48ae6c5cdf6" providerId="ADAL" clId="{82FAEF02-6923-4AA8-AD0F-CFBB69976A40}" dt="2025-11-17T14:27:22.841" v="4" actId="478"/>
          <ac:picMkLst>
            <pc:docMk/>
            <pc:sldMk cId="3656111984" sldId="314"/>
            <ac:picMk id="6" creationId="{F03DA6A6-01A2-DE83-6F5F-F241961E287E}"/>
          </ac:picMkLst>
        </pc:picChg>
        <pc:picChg chg="add mod">
          <ac:chgData name="Dubois, Laurence" userId="5d84cfa0-79a3-40c9-8010-f48ae6c5cdf6" providerId="ADAL" clId="{82FAEF02-6923-4AA8-AD0F-CFBB69976A40}" dt="2025-11-17T14:28:01.411" v="12" actId="14100"/>
          <ac:picMkLst>
            <pc:docMk/>
            <pc:sldMk cId="3656111984" sldId="314"/>
            <ac:picMk id="7" creationId="{E0F4A46A-8C0E-9B33-CCB9-521820A972A5}"/>
          </ac:picMkLst>
        </pc:picChg>
        <pc:picChg chg="del">
          <ac:chgData name="Dubois, Laurence" userId="5d84cfa0-79a3-40c9-8010-f48ae6c5cdf6" providerId="ADAL" clId="{82FAEF02-6923-4AA8-AD0F-CFBB69976A40}" dt="2025-11-17T14:27:24.900" v="5" actId="478"/>
          <ac:picMkLst>
            <pc:docMk/>
            <pc:sldMk cId="3656111984" sldId="314"/>
            <ac:picMk id="8" creationId="{72A80D84-DF90-1124-9B35-63A12783EC01}"/>
          </ac:picMkLst>
        </pc:picChg>
      </pc:sldChg>
    </pc:docChg>
  </pc:docChgLst>
  <pc:docChgLst>
    <pc:chgData name="Deboos, Severine" userId="62dee938-4319-420a-a717-387f1bbd60e3" providerId="ADAL" clId="{F93F4415-7BC2-4BB5-9C3C-101D22FD4463}"/>
    <pc:docChg chg="custSel modSld">
      <pc:chgData name="Deboos, Severine" userId="62dee938-4319-420a-a717-387f1bbd60e3" providerId="ADAL" clId="{F93F4415-7BC2-4BB5-9C3C-101D22FD4463}" dt="2025-11-16T10:54:09.069" v="2" actId="14100"/>
      <pc:docMkLst>
        <pc:docMk/>
      </pc:docMkLst>
      <pc:sldChg chg="modSp mod">
        <pc:chgData name="Deboos, Severine" userId="62dee938-4319-420a-a717-387f1bbd60e3" providerId="ADAL" clId="{F93F4415-7BC2-4BB5-9C3C-101D22FD4463}" dt="2025-11-16T10:54:09.069" v="2" actId="14100"/>
        <pc:sldMkLst>
          <pc:docMk/>
          <pc:sldMk cId="4129722088" sldId="282"/>
        </pc:sldMkLst>
        <pc:picChg chg="mod">
          <ac:chgData name="Deboos, Severine" userId="62dee938-4319-420a-a717-387f1bbd60e3" providerId="ADAL" clId="{F93F4415-7BC2-4BB5-9C3C-101D22FD4463}" dt="2025-11-16T10:54:09.069" v="2" actId="14100"/>
          <ac:picMkLst>
            <pc:docMk/>
            <pc:sldMk cId="4129722088" sldId="282"/>
            <ac:picMk id="3" creationId="{161BD892-11E1-EE7A-209C-A5BB31305C39}"/>
          </ac:picMkLst>
        </pc:picChg>
      </pc:sldChg>
      <pc:sldChg chg="delSp modSp mod">
        <pc:chgData name="Deboos, Severine" userId="62dee938-4319-420a-a717-387f1bbd60e3" providerId="ADAL" clId="{F93F4415-7BC2-4BB5-9C3C-101D22FD4463}" dt="2025-11-16T10:54:01.727" v="1" actId="14100"/>
        <pc:sldMkLst>
          <pc:docMk/>
          <pc:sldMk cId="2054720904" sldId="309"/>
        </pc:sldMkLst>
        <pc:picChg chg="mod">
          <ac:chgData name="Deboos, Severine" userId="62dee938-4319-420a-a717-387f1bbd60e3" providerId="ADAL" clId="{F93F4415-7BC2-4BB5-9C3C-101D22FD4463}" dt="2025-11-16T10:54:01.727" v="1" actId="14100"/>
          <ac:picMkLst>
            <pc:docMk/>
            <pc:sldMk cId="2054720904" sldId="309"/>
            <ac:picMk id="5" creationId="{3E743055-0E7E-1D5E-63A7-127F704A7FB1}"/>
          </ac:picMkLst>
        </pc:picChg>
      </pc:sldChg>
    </pc:docChg>
  </pc:docChgLst>
  <pc:docChgLst>
    <pc:chgData name="Christina Rogers" userId="78ea9e2e-eed8-4d23-a7e0-089beac98434" providerId="ADAL" clId="{B0DFA3C2-386A-4DAE-AE9E-DCA0C128E493}"/>
    <pc:docChg chg="modSld sldOrd">
      <pc:chgData name="Christina Rogers" userId="78ea9e2e-eed8-4d23-a7e0-089beac98434" providerId="ADAL" clId="{B0DFA3C2-386A-4DAE-AE9E-DCA0C128E493}" dt="2025-11-18T01:19:28.814" v="1"/>
      <pc:docMkLst>
        <pc:docMk/>
      </pc:docMkLst>
      <pc:sldChg chg="ord">
        <pc:chgData name="Christina Rogers" userId="78ea9e2e-eed8-4d23-a7e0-089beac98434" providerId="ADAL" clId="{B0DFA3C2-386A-4DAE-AE9E-DCA0C128E493}" dt="2025-11-18T01:19:28.814" v="1"/>
        <pc:sldMkLst>
          <pc:docMk/>
          <pc:sldMk cId="3068887564" sldId="29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8572-98D1-8C5C-2586-B3B598DCE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19626-9F7D-6A76-7C4D-324EDA726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9046-9CA2-360B-08A7-CE740FFF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F9F62-C803-2112-8126-BD84DCF7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99A9-3D7F-4738-6BE9-E223100C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146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C5A0-6E17-5E56-248D-D8792984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C68B9-3FEA-71F5-868D-1D994A386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EB48A-36F4-608C-FE66-CF94B524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1F2D8-CD3C-C473-5973-8E3BBFABD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DAF04-1F90-2B46-9965-B616EEE4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565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A24F92-16E4-7FD4-5E21-D06C59F92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2B106-D26F-EA7D-9B2A-A7B7ABD9E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2DD65-CA68-3862-1F00-371B6F08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D399-FFFD-1E20-89FB-B6949084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99064-4D6E-D628-0163-4EC32D60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1480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30731-1EE4-1107-C281-17683BF9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6F814-BB38-5A73-BE05-FDA0CDD9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4C848-A427-459A-7071-A6B99AC8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26B10-1AD6-FBCC-F3E4-264B41B5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47C49-57D8-394A-A68B-408E266CC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0575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4ECE-9BAE-1A69-B21C-51F1DF3A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CF18C-A01C-83DC-6140-7BB25514D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1EEB5-6B5A-311D-5510-EEDC6B019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2DFB4-94A6-A52E-848D-A37F3F32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15986-588F-1018-8217-E554C184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202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6CA49-91A8-A47A-7370-F5E0F2D1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6641-323F-1CE7-C1EA-2DAD606A6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ADB81-C360-A569-BC0E-EC06A5B8E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ACDFE-BE67-28B6-F1D9-20E98BE8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1F6EC-81A4-FAD6-A461-2B0ED62A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A9686-6634-F4C9-BF22-56C979B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730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9C0F-78AB-63E2-BB1E-7AEE19C5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15179-B011-DFA1-A16A-F1167649A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4496E-3BBC-A269-45DE-D07E60FDF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AE55D-75FD-DF68-7662-AE1E7D1CD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4707E-8AD9-4A3A-AD55-D9BC69C6D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1A050-48DE-B58C-04D7-0783D5CC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DA347-7528-0D60-F917-1B057EB0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6AF997-5CB7-069C-EDED-B5D4126D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2935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B6520-18C1-A013-B934-73AA6797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6DD18C-7ACC-F3A1-9848-642EB1618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93027-4978-A035-2F6B-3B5B4017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986D3-8ABD-5A76-4BD3-28EF8DFA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947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F95C5-4720-84C2-B8F3-D7AD1225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001FB-C089-8F13-E131-3931C65C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7BAF2-2B44-7C8B-66B7-8A80524B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923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7DB8-08A9-9C7D-F497-A57790E4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42346-D9E2-35EF-EEBF-21FF5C98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E7BC-1C08-3AF4-DC6F-0C118FD02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8AF05-1999-37FB-B694-A42910AF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4EECE-3A3D-E127-3F1C-B177CB0C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CD53A-C160-AC1B-9A01-29A65A17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987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B6AD-8741-5185-74F2-E43E2E83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308215-B7F4-D176-35C7-2AB9849D3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0D749-B40B-3C6A-25BD-FC347CD1F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8EFE7-B05C-F45D-AA02-F3A1A892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62A2B-76FD-67C0-0A31-181F792C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5C6D6-9B56-E425-357E-77AC7BCF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066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32769-0F29-2B4C-4372-F2235FF2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B004E-55AA-8E9E-7DA9-4CB381BC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3E0-5E75-11B6-B525-C57E7F6BD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A99F0-E726-43BE-98F0-B78E75597D8D}" type="datetimeFigureOut">
              <a:rPr lang="en-CH" smtClean="0"/>
              <a:t>11/18/2025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48962-61DB-3353-3CD1-C743AFFE1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13C29-CABF-4C0F-4F98-B9E5B5BCE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26CDD-FD1F-4BA3-81BC-9AF91879085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5483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C9D7-03EE-CD88-A3FE-A495A8A304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CH"/>
            </a:br>
            <a:endParaRPr lang="en-CH"/>
          </a:p>
        </p:txBody>
      </p:sp>
      <p:pic>
        <p:nvPicPr>
          <p:cNvPr id="7" name="Picture 6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F1099106-6D72-F1B0-4E73-BBFEA7469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-114131"/>
            <a:ext cx="4781368" cy="6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060-013D-97BA-9BA1-F00813F6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0070C0"/>
                </a:solidFill>
              </a:rPr>
              <a:t>Consultations first, </a:t>
            </a:r>
            <a:r>
              <a:rPr lang="fr-CH" b="1">
                <a:solidFill>
                  <a:srgbClr val="0070C0"/>
                </a:solidFill>
              </a:rPr>
              <a:t>D</a:t>
            </a:r>
            <a:r>
              <a:rPr lang="en-CH" b="1" err="1">
                <a:solidFill>
                  <a:srgbClr val="0070C0"/>
                </a:solidFill>
              </a:rPr>
              <a:t>estination</a:t>
            </a:r>
            <a:r>
              <a:rPr lang="en-CH" b="1">
                <a:solidFill>
                  <a:srgbClr val="0070C0"/>
                </a:solidFill>
              </a:rPr>
              <a:t> second</a:t>
            </a:r>
            <a:endParaRPr lang="en-CH"/>
          </a:p>
        </p:txBody>
      </p:sp>
      <p:pic>
        <p:nvPicPr>
          <p:cNvPr id="10" name="Content Placeholder 9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D43165C3-8CAD-B297-30FA-DE94FD80C7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72" y="1481254"/>
            <a:ext cx="7052884" cy="5289662"/>
          </a:xfrm>
        </p:spPr>
      </p:pic>
    </p:spTree>
    <p:extLst>
      <p:ext uri="{BB962C8B-B14F-4D97-AF65-F5344CB8AC3E}">
        <p14:creationId xmlns:p14="http://schemas.microsoft.com/office/powerpoint/2010/main" val="378962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sitting in a chair with puzzle pieces&#10;&#10;AI-generated content may be incorrect.">
            <a:extLst>
              <a:ext uri="{FF2B5EF4-FFF2-40B4-BE49-F238E27FC236}">
                <a16:creationId xmlns:a16="http://schemas.microsoft.com/office/drawing/2014/main" id="{EA5B8391-2F21-8DB1-A817-89D811F9CB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727" y="45117"/>
            <a:ext cx="5157787" cy="2901255"/>
          </a:xfrm>
        </p:spPr>
      </p:pic>
      <p:pic>
        <p:nvPicPr>
          <p:cNvPr id="10" name="Content Placeholder 9" descr="A poster with a child and puzzle pieces&#10;&#10;AI-generated content may be incorrect.">
            <a:extLst>
              <a:ext uri="{FF2B5EF4-FFF2-40B4-BE49-F238E27FC236}">
                <a16:creationId xmlns:a16="http://schemas.microsoft.com/office/drawing/2014/main" id="{069DE638-8498-B65B-D988-04743C1FF5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392" y="340534"/>
            <a:ext cx="5183188" cy="2915543"/>
          </a:xfrm>
        </p:spPr>
      </p:pic>
      <p:pic>
        <p:nvPicPr>
          <p:cNvPr id="12" name="Picture 11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192AE6A6-8128-AC5E-778D-B17888358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16" y="1905922"/>
            <a:ext cx="6525343" cy="48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8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42D1-7BFE-6EB7-0B19-2A7C9E65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3" y="1198796"/>
            <a:ext cx="4788127" cy="1643743"/>
          </a:xfrm>
        </p:spPr>
        <p:txBody>
          <a:bodyPr>
            <a:normAutofit/>
          </a:bodyPr>
          <a:lstStyle/>
          <a:p>
            <a:r>
              <a:rPr lang="fr-CH" sz="4000" b="1">
                <a:solidFill>
                  <a:srgbClr val="0070C0"/>
                </a:solidFill>
              </a:rPr>
              <a:t>Care for </a:t>
            </a:r>
            <a:r>
              <a:rPr lang="fr-CH" sz="4000" b="1" err="1">
                <a:solidFill>
                  <a:srgbClr val="0070C0"/>
                </a:solidFill>
              </a:rPr>
              <a:t>your</a:t>
            </a:r>
            <a:r>
              <a:rPr lang="fr-CH" sz="4000" b="1">
                <a:solidFill>
                  <a:srgbClr val="0070C0"/>
                </a:solidFill>
              </a:rPr>
              <a:t> staff !</a:t>
            </a:r>
            <a:br>
              <a:rPr lang="fr-CH" sz="4000" b="1">
                <a:solidFill>
                  <a:srgbClr val="0070C0"/>
                </a:solidFill>
              </a:rPr>
            </a:br>
            <a:r>
              <a:rPr lang="fr-CH" sz="4000" b="1" err="1">
                <a:solidFill>
                  <a:srgbClr val="0070C0"/>
                </a:solidFill>
              </a:rPr>
              <a:t>We</a:t>
            </a:r>
            <a:r>
              <a:rPr lang="fr-CH" sz="4000" b="1">
                <a:solidFill>
                  <a:srgbClr val="0070C0"/>
                </a:solidFill>
              </a:rPr>
              <a:t> care for the ILO…</a:t>
            </a:r>
            <a:endParaRPr lang="en-CH" sz="4000" b="1">
              <a:solidFill>
                <a:srgbClr val="0070C0"/>
              </a:solidFill>
            </a:endParaRPr>
          </a:p>
        </p:txBody>
      </p:sp>
      <p:pic>
        <p:nvPicPr>
          <p:cNvPr id="6" name="Content Placeholder 5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8B659C5D-628A-1BBF-7B12-94F176DF3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657600"/>
            <a:ext cx="3818726" cy="2132568"/>
          </a:xfrm>
        </p:spPr>
      </p:pic>
      <p:pic>
        <p:nvPicPr>
          <p:cNvPr id="8" name="Picture 7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3C7E2A37-AEF2-883A-2246-53C53DC0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1720975"/>
            <a:ext cx="7536463" cy="42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6CF57-EAF7-093F-1DF0-6CCA058B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b="1">
                <a:solidFill>
                  <a:srgbClr val="FF0000"/>
                </a:solidFill>
              </a:rPr>
              <a:t>The ILO cannot preach dialogue </a:t>
            </a:r>
            <a:br>
              <a:rPr lang="fr-CH" b="1">
                <a:solidFill>
                  <a:srgbClr val="FF0000"/>
                </a:solidFill>
              </a:rPr>
            </a:br>
            <a:r>
              <a:rPr lang="en-CH" b="1">
                <a:solidFill>
                  <a:srgbClr val="FF0000"/>
                </a:solidFill>
              </a:rPr>
              <a:t>while silencing its own</a:t>
            </a:r>
            <a:r>
              <a:rPr lang="fr-CH" b="1">
                <a:solidFill>
                  <a:srgbClr val="FF0000"/>
                </a:solidFill>
              </a:rPr>
              <a:t>…</a:t>
            </a:r>
            <a:endParaRPr lang="en-CH">
              <a:solidFill>
                <a:srgbClr val="FF0000"/>
              </a:solidFill>
            </a:endParaRPr>
          </a:p>
        </p:txBody>
      </p:sp>
      <p:pic>
        <p:nvPicPr>
          <p:cNvPr id="7" name="Content Placeholder 6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662E4ACC-45A9-586B-FEEF-0EF0CE56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5" y="1690688"/>
            <a:ext cx="7750629" cy="5812971"/>
          </a:xfrm>
        </p:spPr>
      </p:pic>
    </p:spTree>
    <p:extLst>
      <p:ext uri="{BB962C8B-B14F-4D97-AF65-F5344CB8AC3E}">
        <p14:creationId xmlns:p14="http://schemas.microsoft.com/office/powerpoint/2010/main" val="7601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2E39F-EF72-7381-D39A-3384110F7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7368DA4D-3987-FB20-4CA2-3FE3BA3AC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389383"/>
            <a:ext cx="4105605" cy="5787580"/>
          </a:xfrm>
        </p:spPr>
      </p:pic>
    </p:spTree>
    <p:extLst>
      <p:ext uri="{BB962C8B-B14F-4D97-AF65-F5344CB8AC3E}">
        <p14:creationId xmlns:p14="http://schemas.microsoft.com/office/powerpoint/2010/main" val="1036472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sign in an office&#10;&#10;AI-generated content may be incorrect.">
            <a:extLst>
              <a:ext uri="{FF2B5EF4-FFF2-40B4-BE49-F238E27FC236}">
                <a16:creationId xmlns:a16="http://schemas.microsoft.com/office/drawing/2014/main" id="{4B7FEE6F-7C2B-A3DD-77C3-A6EDFEB4F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1" y="190123"/>
            <a:ext cx="4538297" cy="3001129"/>
          </a:xfrm>
          <a:prstGeom prst="rect">
            <a:avLst/>
          </a:prstGeom>
        </p:spPr>
      </p:pic>
      <p:pic>
        <p:nvPicPr>
          <p:cNvPr id="9" name="Picture 8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0E0C0DC5-3DD7-ECC9-093B-4A40990C9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80" y="1585005"/>
            <a:ext cx="6161047" cy="3046691"/>
          </a:xfrm>
          <a:prstGeom prst="rect">
            <a:avLst/>
          </a:prstGeom>
        </p:spPr>
      </p:pic>
      <p:pic>
        <p:nvPicPr>
          <p:cNvPr id="11" name="Picture 10" descr="A person holding up two signs&#10;&#10;AI-generated content may be incorrect.">
            <a:extLst>
              <a:ext uri="{FF2B5EF4-FFF2-40B4-BE49-F238E27FC236}">
                <a16:creationId xmlns:a16="http://schemas.microsoft.com/office/drawing/2014/main" id="{011233BB-E2AF-83BC-4D22-DF0B90261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2" y="3191648"/>
            <a:ext cx="4538297" cy="34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o women holding up signs&#10;&#10;AI-generated content may be incorrect.">
            <a:extLst>
              <a:ext uri="{FF2B5EF4-FFF2-40B4-BE49-F238E27FC236}">
                <a16:creationId xmlns:a16="http://schemas.microsoft.com/office/drawing/2014/main" id="{EA7ADE0F-555E-71C6-8344-414C5DF11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7" y="1516194"/>
            <a:ext cx="5801784" cy="4351338"/>
          </a:xfrm>
        </p:spPr>
      </p:pic>
      <p:pic>
        <p:nvPicPr>
          <p:cNvPr id="7" name="Picture 6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5D14BA88-582C-E342-12A9-E6EDC20B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36" y="765042"/>
            <a:ext cx="3779528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6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8AEE-A5E9-FEF2-ACF7-6E65E883D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25000" cy="2387600"/>
          </a:xfrm>
        </p:spPr>
        <p:txBody>
          <a:bodyPr>
            <a:normAutofit fontScale="90000"/>
          </a:bodyPr>
          <a:lstStyle/>
          <a:p>
            <a:r>
              <a:rPr lang="en-CH" b="1">
                <a:solidFill>
                  <a:srgbClr val="0070C0"/>
                </a:solidFill>
              </a:rPr>
              <a:t>The ILO cannot preach dialogue while silencing its own</a:t>
            </a:r>
            <a:r>
              <a:rPr lang="fr-CH" b="1">
                <a:solidFill>
                  <a:srgbClr val="0070C0"/>
                </a:solidFill>
              </a:rPr>
              <a:t>…</a:t>
            </a:r>
            <a:endParaRPr lang="en-CH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63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up paper&#10;&#10;AI-generated content may be incorrect.">
            <a:extLst>
              <a:ext uri="{FF2B5EF4-FFF2-40B4-BE49-F238E27FC236}">
                <a16:creationId xmlns:a16="http://schemas.microsoft.com/office/drawing/2014/main" id="{665FD81F-430A-8013-8E60-2F2BE93F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001486"/>
            <a:ext cx="7735712" cy="5175477"/>
          </a:xfrm>
        </p:spPr>
      </p:pic>
    </p:spTree>
    <p:extLst>
      <p:ext uri="{BB962C8B-B14F-4D97-AF65-F5344CB8AC3E}">
        <p14:creationId xmlns:p14="http://schemas.microsoft.com/office/powerpoint/2010/main" val="4071891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519-66D2-4DF5-DDF6-AEC1B876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FF0000"/>
                </a:solidFill>
              </a:rPr>
              <a:t>ILO staff deserve dialogue, </a:t>
            </a:r>
            <a:br>
              <a:rPr lang="fr-CH" b="1">
                <a:solidFill>
                  <a:srgbClr val="FF0000"/>
                </a:solidFill>
              </a:rPr>
            </a:br>
            <a:r>
              <a:rPr lang="en-CH" b="1">
                <a:solidFill>
                  <a:srgbClr val="FF0000"/>
                </a:solidFill>
              </a:rPr>
              <a:t>not decisions behind closed doors</a:t>
            </a:r>
            <a:r>
              <a:rPr lang="fr-CH" b="1">
                <a:solidFill>
                  <a:srgbClr val="FF0000"/>
                </a:solidFill>
              </a:rPr>
              <a:t>…</a:t>
            </a:r>
            <a:endParaRPr lang="en-CH" b="1">
              <a:solidFill>
                <a:srgbClr val="FF0000"/>
              </a:solidFill>
            </a:endParaRPr>
          </a:p>
        </p:txBody>
      </p:sp>
      <p:pic>
        <p:nvPicPr>
          <p:cNvPr id="5" name="Content Placeholder 4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6F32B44F-1A18-1EC8-08BF-75AEA0FF7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6" y="1825624"/>
            <a:ext cx="8943794" cy="5032375"/>
          </a:xfrm>
        </p:spPr>
      </p:pic>
    </p:spTree>
    <p:extLst>
      <p:ext uri="{BB962C8B-B14F-4D97-AF65-F5344CB8AC3E}">
        <p14:creationId xmlns:p14="http://schemas.microsoft.com/office/powerpoint/2010/main" val="4183842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073A-ECC6-BE7B-7A6F-710FFEF3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>
                <a:solidFill>
                  <a:srgbClr val="FF0000"/>
                </a:solidFill>
              </a:rPr>
              <a:t>ILO Staff </a:t>
            </a:r>
            <a:r>
              <a:rPr lang="fr-CH" b="1" err="1">
                <a:solidFill>
                  <a:srgbClr val="FF0000"/>
                </a:solidFill>
              </a:rPr>
              <a:t>want</a:t>
            </a:r>
            <a:r>
              <a:rPr lang="fr-CH" b="1">
                <a:solidFill>
                  <a:srgbClr val="FF0000"/>
                </a:solidFill>
              </a:rPr>
              <a:t> to </a:t>
            </a:r>
            <a:r>
              <a:rPr lang="fr-CH" b="1" err="1">
                <a:solidFill>
                  <a:srgbClr val="FF0000"/>
                </a:solidFill>
              </a:rPr>
              <a:t>be</a:t>
            </a:r>
            <a:r>
              <a:rPr lang="fr-CH" b="1">
                <a:solidFill>
                  <a:srgbClr val="FF0000"/>
                </a:solidFill>
              </a:rPr>
              <a:t> </a:t>
            </a:r>
            <a:r>
              <a:rPr lang="fr-CH" b="1" err="1">
                <a:solidFill>
                  <a:srgbClr val="FF0000"/>
                </a:solidFill>
              </a:rPr>
              <a:t>heard</a:t>
            </a:r>
            <a:r>
              <a:rPr lang="fr-CH" b="1">
                <a:solidFill>
                  <a:srgbClr val="FF0000"/>
                </a:solidFill>
              </a:rPr>
              <a:t>!</a:t>
            </a:r>
            <a:endParaRPr lang="en-CH" b="1">
              <a:solidFill>
                <a:srgbClr val="FF0000"/>
              </a:solidFill>
            </a:endParaRPr>
          </a:p>
        </p:txBody>
      </p:sp>
      <p:pic>
        <p:nvPicPr>
          <p:cNvPr id="5" name="Content Placeholder 4" descr="A group of women holding up posters&#10;&#10;AI-generated content may be incorrect.">
            <a:extLst>
              <a:ext uri="{FF2B5EF4-FFF2-40B4-BE49-F238E27FC236}">
                <a16:creationId xmlns:a16="http://schemas.microsoft.com/office/drawing/2014/main" id="{F13B5E37-89FD-EC4F-71CF-67B3EB210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92" y="1421379"/>
            <a:ext cx="6761994" cy="5071496"/>
          </a:xfrm>
        </p:spPr>
      </p:pic>
    </p:spTree>
    <p:extLst>
      <p:ext uri="{BB962C8B-B14F-4D97-AF65-F5344CB8AC3E}">
        <p14:creationId xmlns:p14="http://schemas.microsoft.com/office/powerpoint/2010/main" val="81717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C12A8-16AA-B484-412B-81CBB40B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DA15-C18B-FA3F-866D-8D670DF6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If workers must be heard, so must staff</a:t>
            </a:r>
          </a:p>
        </p:txBody>
      </p:sp>
      <p:pic>
        <p:nvPicPr>
          <p:cNvPr id="6" name="Content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E004C5A-1072-5B1B-5030-6372270B87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person with long hair wearing a pink shirt&#10;&#10;AI-generated content may be incorrect.">
            <a:extLst>
              <a:ext uri="{FF2B5EF4-FFF2-40B4-BE49-F238E27FC236}">
                <a16:creationId xmlns:a16="http://schemas.microsoft.com/office/drawing/2014/main" id="{5C2BFC3D-465B-C31E-7187-D9F5C967A4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764246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05AA-7081-83DC-E437-D3EBB92B02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b="1">
                <a:solidFill>
                  <a:srgbClr val="FF0000"/>
                </a:solidFill>
              </a:rPr>
              <a:t>ILO is not for Sale</a:t>
            </a:r>
          </a:p>
        </p:txBody>
      </p:sp>
    </p:spTree>
    <p:extLst>
      <p:ext uri="{BB962C8B-B14F-4D97-AF65-F5344CB8AC3E}">
        <p14:creationId xmlns:p14="http://schemas.microsoft.com/office/powerpoint/2010/main" val="293178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1F52A42-C037-0FD0-6FD0-35BD682B5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9" y="446315"/>
            <a:ext cx="8404828" cy="6303622"/>
          </a:xfrm>
        </p:spPr>
      </p:pic>
    </p:spTree>
    <p:extLst>
      <p:ext uri="{BB962C8B-B14F-4D97-AF65-F5344CB8AC3E}">
        <p14:creationId xmlns:p14="http://schemas.microsoft.com/office/powerpoint/2010/main" val="3334195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F15A-418D-7426-D65E-E6839EDFA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9509-A8A8-5944-2BF8-457913EE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436" y="37418"/>
            <a:ext cx="8376575" cy="1643743"/>
          </a:xfrm>
        </p:spPr>
        <p:txBody>
          <a:bodyPr>
            <a:normAutofit/>
          </a:bodyPr>
          <a:lstStyle/>
          <a:p>
            <a:pPr algn="ctr"/>
            <a:r>
              <a:rPr lang="fr-CH" sz="4000" b="1">
                <a:solidFill>
                  <a:srgbClr val="FF0000"/>
                </a:solidFill>
              </a:rPr>
              <a:t>Care for </a:t>
            </a:r>
            <a:r>
              <a:rPr lang="fr-CH" sz="4000" b="1" err="1">
                <a:solidFill>
                  <a:srgbClr val="FF0000"/>
                </a:solidFill>
              </a:rPr>
              <a:t>your</a:t>
            </a:r>
            <a:r>
              <a:rPr lang="fr-CH" sz="4000" b="1">
                <a:solidFill>
                  <a:srgbClr val="FF0000"/>
                </a:solidFill>
              </a:rPr>
              <a:t> staff !</a:t>
            </a:r>
            <a:br>
              <a:rPr lang="fr-CH" sz="4000" b="1">
                <a:solidFill>
                  <a:srgbClr val="FF0000"/>
                </a:solidFill>
              </a:rPr>
            </a:br>
            <a:r>
              <a:rPr lang="fr-CH" sz="4000" b="1" err="1">
                <a:solidFill>
                  <a:srgbClr val="FF0000"/>
                </a:solidFill>
              </a:rPr>
              <a:t>We</a:t>
            </a:r>
            <a:r>
              <a:rPr lang="fr-CH" sz="4000" b="1">
                <a:solidFill>
                  <a:srgbClr val="FF0000"/>
                </a:solidFill>
              </a:rPr>
              <a:t> care for the ILO…</a:t>
            </a:r>
            <a:endParaRPr lang="en-CH" sz="4000" b="1">
              <a:solidFill>
                <a:srgbClr val="FF0000"/>
              </a:solidFill>
            </a:endParaRPr>
          </a:p>
        </p:txBody>
      </p:sp>
      <p:pic>
        <p:nvPicPr>
          <p:cNvPr id="7" name="Content Placeholder 6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E0F4A46A-8C0E-9B33-CCB9-521820A97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37" y="2108499"/>
            <a:ext cx="8376575" cy="4712083"/>
          </a:xfrm>
        </p:spPr>
      </p:pic>
    </p:spTree>
    <p:extLst>
      <p:ext uri="{BB962C8B-B14F-4D97-AF65-F5344CB8AC3E}">
        <p14:creationId xmlns:p14="http://schemas.microsoft.com/office/powerpoint/2010/main" val="365611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2278-5600-9DA1-C447-471271E3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EC31-964F-A51A-EEA8-CB9D4C67FC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CH"/>
            </a:br>
            <a:endParaRPr lang="en-CH"/>
          </a:p>
        </p:txBody>
      </p:sp>
      <p:pic>
        <p:nvPicPr>
          <p:cNvPr id="7" name="Picture 6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4520F5B4-B904-9069-DC82-E7497E841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47" y="0"/>
            <a:ext cx="4839182" cy="68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men holding up signs&#10;&#10;AI-generated content may be incorrect.">
            <a:extLst>
              <a:ext uri="{FF2B5EF4-FFF2-40B4-BE49-F238E27FC236}">
                <a16:creationId xmlns:a16="http://schemas.microsoft.com/office/drawing/2014/main" id="{D1B6B7E8-D1B4-3681-B2EF-333785C65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38" y="457200"/>
            <a:ext cx="7115201" cy="5336401"/>
          </a:xfrm>
          <a:prstGeom prst="rect">
            <a:avLst/>
          </a:prstGeom>
        </p:spPr>
      </p:pic>
      <p:pic>
        <p:nvPicPr>
          <p:cNvPr id="12" name="Picture 11" descr="A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60E59C21-3E57-1556-8B15-CB7EA8FB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7" y="541073"/>
            <a:ext cx="3779528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23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AE5C-FD1E-DEF3-2F26-0ED85AD8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ILO staff deserve dialogue, </a:t>
            </a:r>
            <a:br>
              <a:rPr lang="fr-CH" b="1">
                <a:solidFill>
                  <a:srgbClr val="0070C0"/>
                </a:solidFill>
              </a:rPr>
            </a:br>
            <a:r>
              <a:rPr lang="en-CH" b="1">
                <a:solidFill>
                  <a:srgbClr val="0070C0"/>
                </a:solidFill>
              </a:rPr>
              <a:t>not decisions behind closed doors</a:t>
            </a:r>
            <a:r>
              <a:rPr lang="fr-CH" b="1">
                <a:solidFill>
                  <a:srgbClr val="0070C0"/>
                </a:solidFill>
              </a:rPr>
              <a:t>…</a:t>
            </a:r>
            <a:endParaRPr lang="en-CH">
              <a:solidFill>
                <a:srgbClr val="0070C0"/>
              </a:solidFill>
            </a:endParaRPr>
          </a:p>
        </p:txBody>
      </p:sp>
      <p:pic>
        <p:nvPicPr>
          <p:cNvPr id="6" name="Content Placeholder 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210FBA59-BF18-2F67-612C-66C10C6B4B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A group of women holding signs&#10;&#10;AI-generated content may be incorrect.">
            <a:extLst>
              <a:ext uri="{FF2B5EF4-FFF2-40B4-BE49-F238E27FC236}">
                <a16:creationId xmlns:a16="http://schemas.microsoft.com/office/drawing/2014/main" id="{48B0C146-FC3E-42F9-E2B9-2905A77A9B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097431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A8B30-E2D0-55C3-7405-29443E73B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hands with a picture of a person&#10;&#10;AI-generated content may be incorrect.">
            <a:extLst>
              <a:ext uri="{FF2B5EF4-FFF2-40B4-BE49-F238E27FC236}">
                <a16:creationId xmlns:a16="http://schemas.microsoft.com/office/drawing/2014/main" id="{C606ADA0-BCE0-3CD9-7825-EC7FF7873B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88" y="1937657"/>
            <a:ext cx="6259488" cy="4267200"/>
          </a:xfrm>
        </p:spPr>
      </p:pic>
      <p:pic>
        <p:nvPicPr>
          <p:cNvPr id="8" name="Content Placeholder 7" descr="A person and person holding signs&#10;&#10;AI-generated content may be incorrect.">
            <a:extLst>
              <a:ext uri="{FF2B5EF4-FFF2-40B4-BE49-F238E27FC236}">
                <a16:creationId xmlns:a16="http://schemas.microsoft.com/office/drawing/2014/main" id="{015C2567-9AF5-364F-480D-DE393FFA3A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4626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4AD21-ECA0-F2F2-C8A6-15E461CE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err="1">
                <a:solidFill>
                  <a:srgbClr val="0070C0"/>
                </a:solidFill>
              </a:rPr>
              <a:t>We</a:t>
            </a:r>
            <a:r>
              <a:rPr lang="fr-CH" b="1">
                <a:solidFill>
                  <a:srgbClr val="0070C0"/>
                </a:solidFill>
              </a:rPr>
              <a:t> </a:t>
            </a:r>
            <a:r>
              <a:rPr lang="fr-CH" b="1" err="1">
                <a:solidFill>
                  <a:srgbClr val="0070C0"/>
                </a:solidFill>
              </a:rPr>
              <a:t>want</a:t>
            </a:r>
            <a:r>
              <a:rPr lang="fr-CH" b="1">
                <a:solidFill>
                  <a:srgbClr val="0070C0"/>
                </a:solidFill>
              </a:rPr>
              <a:t> to </a:t>
            </a:r>
            <a:r>
              <a:rPr lang="fr-CH" b="1" err="1">
                <a:solidFill>
                  <a:srgbClr val="0070C0"/>
                </a:solidFill>
              </a:rPr>
              <a:t>be</a:t>
            </a:r>
            <a:r>
              <a:rPr lang="fr-CH" b="1">
                <a:solidFill>
                  <a:srgbClr val="0070C0"/>
                </a:solidFill>
              </a:rPr>
              <a:t> </a:t>
            </a:r>
            <a:r>
              <a:rPr lang="fr-CH" b="1" err="1">
                <a:solidFill>
                  <a:srgbClr val="0070C0"/>
                </a:solidFill>
              </a:rPr>
              <a:t>heard</a:t>
            </a:r>
            <a:r>
              <a:rPr lang="fr-CH" b="1">
                <a:solidFill>
                  <a:srgbClr val="0070C0"/>
                </a:solidFill>
              </a:rPr>
              <a:t> !</a:t>
            </a:r>
            <a:endParaRPr lang="en-CH" b="1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E348D-6959-90A9-4ADB-893C836F8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Content Placeholder 9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FD7DE393-FF02-B3D8-4878-6866574F94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2" y="1704869"/>
            <a:ext cx="8512011" cy="4788006"/>
          </a:xfrm>
        </p:spPr>
      </p:pic>
    </p:spTree>
    <p:extLst>
      <p:ext uri="{BB962C8B-B14F-4D97-AF65-F5344CB8AC3E}">
        <p14:creationId xmlns:p14="http://schemas.microsoft.com/office/powerpoint/2010/main" val="2178173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127D-6F89-086C-0990-4DD5ABF3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6" name="Content Placeholder 5" descr="A person and person holding a sign&#10;&#10;AI-generated content may be incorrect.">
            <a:extLst>
              <a:ext uri="{FF2B5EF4-FFF2-40B4-BE49-F238E27FC236}">
                <a16:creationId xmlns:a16="http://schemas.microsoft.com/office/drawing/2014/main" id="{11D22C3A-9BFA-8E13-2E27-252A8C4DB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4C84E-C0EF-1399-A0F5-1543365AB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Picture 7" descr="A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5852DC39-5971-95E6-ACD3-3C3707984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541073"/>
            <a:ext cx="3779528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6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holding a sign&#10;&#10;AI-generated content may be incorrect.">
            <a:extLst>
              <a:ext uri="{FF2B5EF4-FFF2-40B4-BE49-F238E27FC236}">
                <a16:creationId xmlns:a16="http://schemas.microsoft.com/office/drawing/2014/main" id="{0F6CB9C4-50D6-0567-1D0D-3A1E113EC6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8352"/>
            <a:ext cx="4984728" cy="3327305"/>
          </a:xfrm>
        </p:spPr>
      </p:pic>
      <p:pic>
        <p:nvPicPr>
          <p:cNvPr id="10" name="Content Placeholder 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B7FA4F9-46AB-65C2-B69C-620EB09FBE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57" y="122343"/>
            <a:ext cx="5183188" cy="2892942"/>
          </a:xfrm>
        </p:spPr>
      </p:pic>
      <p:pic>
        <p:nvPicPr>
          <p:cNvPr id="12" name="Picture 11" descr="A person holding a sign&#10;&#10;AI-generated content may be incorrect.">
            <a:extLst>
              <a:ext uri="{FF2B5EF4-FFF2-40B4-BE49-F238E27FC236}">
                <a16:creationId xmlns:a16="http://schemas.microsoft.com/office/drawing/2014/main" id="{3645A5C8-F451-99D1-EF56-6505F5469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10" y="122343"/>
            <a:ext cx="4102012" cy="3196753"/>
          </a:xfrm>
          <a:prstGeom prst="rect">
            <a:avLst/>
          </a:prstGeom>
        </p:spPr>
      </p:pic>
      <p:pic>
        <p:nvPicPr>
          <p:cNvPr id="14" name="Picture 13" descr="A person holding up two signs&#10;&#10;AI-generated content may be incorrect.">
            <a:extLst>
              <a:ext uri="{FF2B5EF4-FFF2-40B4-BE49-F238E27FC236}">
                <a16:creationId xmlns:a16="http://schemas.microsoft.com/office/drawing/2014/main" id="{E605E574-D50C-D21F-FDBF-2ECD265EE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8" y="3350592"/>
            <a:ext cx="3974467" cy="34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27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54D4-01AC-D4D9-E664-B6C3F88D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Content Placeholder 4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3B854951-39AF-FAA2-8A5B-CA6C3B537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81" y="751114"/>
            <a:ext cx="3849000" cy="5425849"/>
          </a:xfrm>
        </p:spPr>
      </p:pic>
    </p:spTree>
    <p:extLst>
      <p:ext uri="{BB962C8B-B14F-4D97-AF65-F5344CB8AC3E}">
        <p14:creationId xmlns:p14="http://schemas.microsoft.com/office/powerpoint/2010/main" val="49373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8CD3-8882-3220-D2DD-0CFAF20AE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287000" cy="3188380"/>
          </a:xfrm>
        </p:spPr>
        <p:txBody>
          <a:bodyPr>
            <a:normAutofit/>
          </a:bodyPr>
          <a:lstStyle/>
          <a:p>
            <a:r>
              <a:rPr lang="en-CH" b="1">
                <a:solidFill>
                  <a:srgbClr val="0070C0"/>
                </a:solidFill>
              </a:rPr>
              <a:t>We teach dialogue world wide, why skip it here? </a:t>
            </a:r>
            <a:br>
              <a:rPr lang="en-CH"/>
            </a:b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4CC49-09BD-EF7C-5288-5051DF8F10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9116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6B5E-40B5-96B9-34C1-409738E4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1769"/>
            <a:ext cx="10515600" cy="1325563"/>
          </a:xfrm>
        </p:spPr>
        <p:txBody>
          <a:bodyPr/>
          <a:lstStyle/>
          <a:p>
            <a:pPr algn="ctr"/>
            <a:r>
              <a:rPr lang="en-CH" b="1">
                <a:solidFill>
                  <a:srgbClr val="FF0000"/>
                </a:solidFill>
              </a:rPr>
              <a:t>Staff are stakeholders too</a:t>
            </a:r>
            <a:r>
              <a:rPr lang="fr-CH" b="1">
                <a:solidFill>
                  <a:srgbClr val="FF0000"/>
                </a:solidFill>
              </a:rPr>
              <a:t>!</a:t>
            </a:r>
            <a:endParaRPr lang="en-CH" b="1">
              <a:solidFill>
                <a:srgbClr val="FF0000"/>
              </a:solidFill>
            </a:endParaRPr>
          </a:p>
        </p:txBody>
      </p:sp>
      <p:pic>
        <p:nvPicPr>
          <p:cNvPr id="9" name="Content Placeholder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96D8F27-025A-18E9-E752-C3DDB7A74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737508"/>
            <a:ext cx="10435771" cy="5870121"/>
          </a:xfrm>
        </p:spPr>
      </p:pic>
    </p:spTree>
    <p:extLst>
      <p:ext uri="{BB962C8B-B14F-4D97-AF65-F5344CB8AC3E}">
        <p14:creationId xmlns:p14="http://schemas.microsoft.com/office/powerpoint/2010/main" val="2330690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4647-E46E-7444-EFCC-B6F937D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FF0000"/>
                </a:solidFill>
              </a:rPr>
              <a:t>No relocation</a:t>
            </a:r>
            <a:r>
              <a:rPr lang="en-CH" b="1">
                <a:solidFill>
                  <a:srgbClr val="0070C0"/>
                </a:solidFill>
              </a:rPr>
              <a:t> from </a:t>
            </a:r>
            <a:r>
              <a:rPr lang="en-CH" b="1">
                <a:solidFill>
                  <a:srgbClr val="FF0000"/>
                </a:solidFill>
              </a:rPr>
              <a:t>Beirut </a:t>
            </a:r>
            <a:br>
              <a:rPr lang="fr-CH" b="1">
                <a:solidFill>
                  <a:srgbClr val="FF0000"/>
                </a:solidFill>
              </a:rPr>
            </a:br>
            <a:r>
              <a:rPr lang="en-CH" b="1">
                <a:solidFill>
                  <a:srgbClr val="FF0000"/>
                </a:solidFill>
              </a:rPr>
              <a:t>without consultation</a:t>
            </a:r>
            <a:r>
              <a:rPr lang="en-CH" b="1">
                <a:solidFill>
                  <a:srgbClr val="0070C0"/>
                </a:solidFill>
              </a:rPr>
              <a:t> with </a:t>
            </a:r>
            <a:r>
              <a:rPr lang="en-CH" b="1">
                <a:solidFill>
                  <a:srgbClr val="FF0000"/>
                </a:solidFill>
              </a:rPr>
              <a:t>Beirut</a:t>
            </a:r>
          </a:p>
        </p:txBody>
      </p:sp>
      <p:pic>
        <p:nvPicPr>
          <p:cNvPr id="14" name="Content Placeholder 13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DCB1DE01-9F64-1B52-609F-1EC8645711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6" name="Content Placeholder 15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E13A09EB-69B9-13C5-0EA9-588F088D60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33" y="1825625"/>
            <a:ext cx="4233734" cy="4351338"/>
          </a:xfrm>
        </p:spPr>
      </p:pic>
    </p:spTree>
    <p:extLst>
      <p:ext uri="{BB962C8B-B14F-4D97-AF65-F5344CB8AC3E}">
        <p14:creationId xmlns:p14="http://schemas.microsoft.com/office/powerpoint/2010/main" val="3398144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9D3A5F94-0C17-BEDB-8F4C-940D99B87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828094"/>
            <a:ext cx="3457262" cy="4873625"/>
          </a:xfrm>
        </p:spPr>
      </p:pic>
      <p:pic>
        <p:nvPicPr>
          <p:cNvPr id="8" name="Picture 7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1817738E-7553-60EA-22DD-AB4F037B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3" y="356181"/>
            <a:ext cx="7464407" cy="55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54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5326-E36D-E06F-5A16-7B6505D2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FF0000"/>
                </a:solidFill>
              </a:rPr>
              <a:t>If workers must be heard, so must staff</a:t>
            </a:r>
            <a:endParaRPr lang="en-CH"/>
          </a:p>
        </p:txBody>
      </p:sp>
      <p:pic>
        <p:nvPicPr>
          <p:cNvPr id="8" name="Content Placeholder 7" descr="A person holding up two pieces of paper&#10;&#10;AI-generated content may be incorrect.">
            <a:extLst>
              <a:ext uri="{FF2B5EF4-FFF2-40B4-BE49-F238E27FC236}">
                <a16:creationId xmlns:a16="http://schemas.microsoft.com/office/drawing/2014/main" id="{5CF91AFA-572A-DB55-4263-D04C365B1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4560"/>
            <a:ext cx="5181600" cy="2913468"/>
          </a:xfrm>
        </p:spPr>
      </p:pic>
      <p:pic>
        <p:nvPicPr>
          <p:cNvPr id="10" name="Content Placeholder 9" descr="A person holding a book&#10;&#10;AI-generated content may be incorrect.">
            <a:extLst>
              <a:ext uri="{FF2B5EF4-FFF2-40B4-BE49-F238E27FC236}">
                <a16:creationId xmlns:a16="http://schemas.microsoft.com/office/drawing/2014/main" id="{D1612650-F50F-F352-34D6-D4C199982D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5605"/>
            <a:ext cx="5181600" cy="3931377"/>
          </a:xfrm>
        </p:spPr>
      </p:pic>
    </p:spTree>
    <p:extLst>
      <p:ext uri="{BB962C8B-B14F-4D97-AF65-F5344CB8AC3E}">
        <p14:creationId xmlns:p14="http://schemas.microsoft.com/office/powerpoint/2010/main" val="3566245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6B62-AAA1-C5B7-7AA2-96545251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We teach dialogue world wide, </a:t>
            </a:r>
            <a:br>
              <a:rPr lang="fr-CH" b="1">
                <a:solidFill>
                  <a:srgbClr val="0070C0"/>
                </a:solidFill>
              </a:rPr>
            </a:br>
            <a:r>
              <a:rPr lang="en-CH" b="1">
                <a:solidFill>
                  <a:srgbClr val="0070C0"/>
                </a:solidFill>
              </a:rPr>
              <a:t>why skip it here?</a:t>
            </a:r>
            <a:endParaRPr lang="en-CH">
              <a:solidFill>
                <a:srgbClr val="0070C0"/>
              </a:solidFill>
            </a:endParaRPr>
          </a:p>
        </p:txBody>
      </p:sp>
      <p:pic>
        <p:nvPicPr>
          <p:cNvPr id="5" name="Content Placeholder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43A6A6FF-FFF2-5446-FAAF-1E9624460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26" y="1825625"/>
            <a:ext cx="6057547" cy="4351338"/>
          </a:xfrm>
        </p:spPr>
      </p:pic>
    </p:spTree>
    <p:extLst>
      <p:ext uri="{BB962C8B-B14F-4D97-AF65-F5344CB8AC3E}">
        <p14:creationId xmlns:p14="http://schemas.microsoft.com/office/powerpoint/2010/main" val="1656830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33AD-4B4D-3866-F241-95611758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3819299" cy="3205389"/>
          </a:xfrm>
        </p:spPr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87DF2-5FD0-BA78-B8A8-6AB52D11C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Content Placeholder 7" descr="A person holding hands with text above her&#10;&#10;AI-generated content may be incorrect.">
            <a:extLst>
              <a:ext uri="{FF2B5EF4-FFF2-40B4-BE49-F238E27FC236}">
                <a16:creationId xmlns:a16="http://schemas.microsoft.com/office/drawing/2014/main" id="{1EF78390-172C-58E1-0CFB-933B464142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26736"/>
            <a:ext cx="5544726" cy="311890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16C02-A497-9114-E564-5CE14056E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Content Placeholder 9" descr="A person shaking hands with a picture of a person&#10;&#10;AI-generated content may be incorrect.">
            <a:extLst>
              <a:ext uri="{FF2B5EF4-FFF2-40B4-BE49-F238E27FC236}">
                <a16:creationId xmlns:a16="http://schemas.microsoft.com/office/drawing/2014/main" id="{FF704B84-331E-FD69-8C8C-08BAFA696F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12" y="168634"/>
            <a:ext cx="6397103" cy="3598370"/>
          </a:xfrm>
        </p:spPr>
      </p:pic>
      <p:pic>
        <p:nvPicPr>
          <p:cNvPr id="12" name="Picture 11" descr="A person shaking hands with a picture of a person&#10;&#10;AI-generated content may be incorrect.">
            <a:extLst>
              <a:ext uri="{FF2B5EF4-FFF2-40B4-BE49-F238E27FC236}">
                <a16:creationId xmlns:a16="http://schemas.microsoft.com/office/drawing/2014/main" id="{0EA8B8CB-D137-BB29-C93D-0F5CB37EE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397104" cy="3598371"/>
          </a:xfrm>
          <a:prstGeom prst="rect">
            <a:avLst/>
          </a:prstGeom>
        </p:spPr>
      </p:pic>
      <p:pic>
        <p:nvPicPr>
          <p:cNvPr id="14" name="Picture 13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956DD42E-2FAD-C286-E5A0-7FA61D857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13" y="3145644"/>
            <a:ext cx="6397104" cy="35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09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8070-8812-611F-9365-A2535E04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7629"/>
            <a:ext cx="10515600" cy="1325563"/>
          </a:xfrm>
        </p:spPr>
        <p:txBody>
          <a:bodyPr/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Staff are stakeholders too</a:t>
            </a:r>
            <a:r>
              <a:rPr lang="fr-CH" b="1">
                <a:solidFill>
                  <a:srgbClr val="0070C0"/>
                </a:solidFill>
              </a:rPr>
              <a:t>!</a:t>
            </a:r>
            <a:endParaRPr lang="en-CH">
              <a:solidFill>
                <a:srgbClr val="0070C0"/>
              </a:solidFill>
            </a:endParaRPr>
          </a:p>
        </p:txBody>
      </p:sp>
      <p:pic>
        <p:nvPicPr>
          <p:cNvPr id="5" name="Content Placeholder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5507DAD7-3CC0-B725-9AA4-B73C13384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7" y="0"/>
            <a:ext cx="7610171" cy="5707629"/>
          </a:xfrm>
        </p:spPr>
      </p:pic>
    </p:spTree>
    <p:extLst>
      <p:ext uri="{BB962C8B-B14F-4D97-AF65-F5344CB8AC3E}">
        <p14:creationId xmlns:p14="http://schemas.microsoft.com/office/powerpoint/2010/main" val="823613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A34A-3D62-E188-F056-25EABE00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CH" b="1">
                <a:solidFill>
                  <a:srgbClr val="FF0000"/>
                </a:solidFill>
              </a:rPr>
              <a:t>ILO always comes back to Beirut</a:t>
            </a:r>
            <a:br>
              <a:rPr lang="en-CH"/>
            </a:br>
            <a:endParaRPr lang="en-CH"/>
          </a:p>
        </p:txBody>
      </p:sp>
      <p:pic>
        <p:nvPicPr>
          <p:cNvPr id="6" name="Content Placeholder 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2B6D212E-EAEC-40FC-7FDE-A008246D7D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40" y="765514"/>
            <a:ext cx="7887803" cy="5915853"/>
          </a:xfrm>
        </p:spPr>
      </p:pic>
    </p:spTree>
    <p:extLst>
      <p:ext uri="{BB962C8B-B14F-4D97-AF65-F5344CB8AC3E}">
        <p14:creationId xmlns:p14="http://schemas.microsoft.com/office/powerpoint/2010/main" val="339448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2E01-D9CD-3005-B440-A072FEF7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9A74A-CBE4-599B-445D-1BF002608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05226-62D0-DE67-B0A1-AC287B6A1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Content Placeholder 9" descr="A person holding two posters&#10;&#10;AI-generated content may be incorrect.">
            <a:extLst>
              <a:ext uri="{FF2B5EF4-FFF2-40B4-BE49-F238E27FC236}">
                <a16:creationId xmlns:a16="http://schemas.microsoft.com/office/drawing/2014/main" id="{D5733AFC-18B9-91F1-FDBE-59AE751E28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03" y="-96177"/>
            <a:ext cx="4912784" cy="3684588"/>
          </a:xfrm>
        </p:spPr>
      </p:pic>
      <p:pic>
        <p:nvPicPr>
          <p:cNvPr id="12" name="Picture 11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2B262178-3F75-1AD6-D32F-0B1C0891D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2" y="-137925"/>
            <a:ext cx="6758271" cy="3768084"/>
          </a:xfrm>
          <a:prstGeom prst="rect">
            <a:avLst/>
          </a:prstGeom>
        </p:spPr>
      </p:pic>
      <p:pic>
        <p:nvPicPr>
          <p:cNvPr id="14" name="Picture 13" descr="A person with long hair wearing a red shirt&#10;&#10;AI-generated content may be incorrect.">
            <a:extLst>
              <a:ext uri="{FF2B5EF4-FFF2-40B4-BE49-F238E27FC236}">
                <a16:creationId xmlns:a16="http://schemas.microsoft.com/office/drawing/2014/main" id="{290E136F-10B5-48F7-7B37-34D10BBC7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3684588"/>
            <a:ext cx="5501104" cy="3081019"/>
          </a:xfrm>
          <a:prstGeom prst="rect">
            <a:avLst/>
          </a:prstGeom>
        </p:spPr>
      </p:pic>
      <p:pic>
        <p:nvPicPr>
          <p:cNvPr id="18" name="Content Placeholder 17" descr="A person with a red puzzle piece&#10;&#10;AI-generated content may be incorrect.">
            <a:extLst>
              <a:ext uri="{FF2B5EF4-FFF2-40B4-BE49-F238E27FC236}">
                <a16:creationId xmlns:a16="http://schemas.microsoft.com/office/drawing/2014/main" id="{E5952A64-1281-87EC-5317-A7880081D8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6" y="3588411"/>
            <a:ext cx="5694974" cy="3194994"/>
          </a:xfrm>
        </p:spPr>
      </p:pic>
    </p:spTree>
    <p:extLst>
      <p:ext uri="{BB962C8B-B14F-4D97-AF65-F5344CB8AC3E}">
        <p14:creationId xmlns:p14="http://schemas.microsoft.com/office/powerpoint/2010/main" val="1151927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A4EB-970B-4F05-3868-D2B8C21E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0070C0"/>
                </a:solidFill>
              </a:rPr>
              <a:t>Strong decisions require strong dialogue</a:t>
            </a:r>
            <a:endParaRPr lang="en-CH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44651-3E2F-26ED-8BD6-151EF628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Content Placeholder 7" descr="A group of women holding up signs&#10;&#10;AI-generated content may be incorrect.">
            <a:extLst>
              <a:ext uri="{FF2B5EF4-FFF2-40B4-BE49-F238E27FC236}">
                <a16:creationId xmlns:a16="http://schemas.microsoft.com/office/drawing/2014/main" id="{8702F1DA-03BE-642A-E4FC-9E9C0033CA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DD7CE-BE2D-8695-ECDD-FDEF79143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Content Placeholder 9" descr="A person holding a sign next to a small flag&#10;&#10;AI-generated content may be incorrect.">
            <a:extLst>
              <a:ext uri="{FF2B5EF4-FFF2-40B4-BE49-F238E27FC236}">
                <a16:creationId xmlns:a16="http://schemas.microsoft.com/office/drawing/2014/main" id="{0DFFB6C0-0003-3626-CCC1-317BDD2D91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813333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FCE7E6DE-75D9-9221-1774-3D3FB2AE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6" y="765042"/>
            <a:ext cx="3779528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78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4F2F-1862-8F4B-CD0F-4030F9C9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>
                <a:solidFill>
                  <a:srgbClr val="FF0000"/>
                </a:solidFill>
              </a:rPr>
              <a:t>ILO Staff </a:t>
            </a:r>
            <a:r>
              <a:rPr lang="fr-CH" b="1" err="1">
                <a:solidFill>
                  <a:srgbClr val="FF0000"/>
                </a:solidFill>
              </a:rPr>
              <a:t>believe</a:t>
            </a:r>
            <a:r>
              <a:rPr lang="fr-CH" b="1">
                <a:solidFill>
                  <a:srgbClr val="FF0000"/>
                </a:solidFill>
              </a:rPr>
              <a:t> in social dialogue </a:t>
            </a:r>
            <a:endParaRPr lang="en-CH" b="1">
              <a:solidFill>
                <a:srgbClr val="FF0000"/>
              </a:solidFill>
            </a:endParaRPr>
          </a:p>
        </p:txBody>
      </p:sp>
      <p:pic>
        <p:nvPicPr>
          <p:cNvPr id="7" name="Content Placeholder 6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840D0B41-FB65-131D-9205-4029BF115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86938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03A2-4F47-4ED3-EFCC-FA45391F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Picture 9" descr="A person holding a puzzle piece&#10;&#10;AI-generated content may be incorrect.">
            <a:extLst>
              <a:ext uri="{FF2B5EF4-FFF2-40B4-BE49-F238E27FC236}">
                <a16:creationId xmlns:a16="http://schemas.microsoft.com/office/drawing/2014/main" id="{1DE2EBE2-C360-7045-50E2-434FF0633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42" y="365125"/>
            <a:ext cx="8865771" cy="4986996"/>
          </a:xfrm>
          <a:prstGeom prst="rect">
            <a:avLst/>
          </a:prstGeom>
        </p:spPr>
      </p:pic>
      <p:pic>
        <p:nvPicPr>
          <p:cNvPr id="16" name="Content Placeholder 15" descr="A group of people holding up paper&#10;&#10;AI-generated content may be incorrect.">
            <a:extLst>
              <a:ext uri="{FF2B5EF4-FFF2-40B4-BE49-F238E27FC236}">
                <a16:creationId xmlns:a16="http://schemas.microsoft.com/office/drawing/2014/main" id="{A39B04CF-843C-B205-D5C5-C02A8CAB79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" y="2316458"/>
            <a:ext cx="7655270" cy="4307365"/>
          </a:xfrm>
        </p:spPr>
      </p:pic>
    </p:spTree>
    <p:extLst>
      <p:ext uri="{BB962C8B-B14F-4D97-AF65-F5344CB8AC3E}">
        <p14:creationId xmlns:p14="http://schemas.microsoft.com/office/powerpoint/2010/main" val="2719247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2B69-81ED-1798-4F2B-E7D53B27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Content Placeholder 4" descr="A group of white cards on a table&#10;&#10;AI-generated content may be incorrect.">
            <a:extLst>
              <a:ext uri="{FF2B5EF4-FFF2-40B4-BE49-F238E27FC236}">
                <a16:creationId xmlns:a16="http://schemas.microsoft.com/office/drawing/2014/main" id="{45DC1CC2-33C1-8CF6-BA0E-611C2E4BE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6" y="289622"/>
            <a:ext cx="6847113" cy="6215386"/>
          </a:xfrm>
        </p:spPr>
      </p:pic>
    </p:spTree>
    <p:extLst>
      <p:ext uri="{BB962C8B-B14F-4D97-AF65-F5344CB8AC3E}">
        <p14:creationId xmlns:p14="http://schemas.microsoft.com/office/powerpoint/2010/main" val="505046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5762-8487-6A36-EB88-63BED91A0B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b="1">
                <a:solidFill>
                  <a:srgbClr val="0070C0"/>
                </a:solidFill>
              </a:rPr>
              <a:t>Social Dialogue, not Deals</a:t>
            </a:r>
            <a:br>
              <a:rPr lang="en-CH"/>
            </a:b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BAB640-DBC2-4278-D956-71B94810F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5511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5371-99D5-BABE-A55B-5E9EC0C60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6" name="Content Placeholder 5" descr="A person holding a puzzle piece&#10;&#10;AI-generated content may be incorrect.">
            <a:extLst>
              <a:ext uri="{FF2B5EF4-FFF2-40B4-BE49-F238E27FC236}">
                <a16:creationId xmlns:a16="http://schemas.microsoft.com/office/drawing/2014/main" id="{34DAD80B-A974-3D13-7D2A-FC336E3C92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833" y="3129000"/>
            <a:ext cx="5868119" cy="3729000"/>
          </a:xfrm>
        </p:spPr>
      </p:pic>
      <p:pic>
        <p:nvPicPr>
          <p:cNvPr id="8" name="Content Placeholder 7" descr="A person in red scarf and glasses&#10;&#10;AI-generated content may be incorrect.">
            <a:extLst>
              <a:ext uri="{FF2B5EF4-FFF2-40B4-BE49-F238E27FC236}">
                <a16:creationId xmlns:a16="http://schemas.microsoft.com/office/drawing/2014/main" id="{C23C250C-3483-1504-DA99-F3E133CF62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201175"/>
            <a:ext cx="6358039" cy="2979025"/>
          </a:xfrm>
        </p:spPr>
      </p:pic>
      <p:pic>
        <p:nvPicPr>
          <p:cNvPr id="10" name="Picture 9" descr="A person holding hands with text overlay&#10;&#10;AI-generated content may be incorrect.">
            <a:extLst>
              <a:ext uri="{FF2B5EF4-FFF2-40B4-BE49-F238E27FC236}">
                <a16:creationId xmlns:a16="http://schemas.microsoft.com/office/drawing/2014/main" id="{4B5C5658-4459-AA16-FE67-738AF6B24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28" y="3429000"/>
            <a:ext cx="6114622" cy="3439475"/>
          </a:xfrm>
          <a:prstGeom prst="rect">
            <a:avLst/>
          </a:prstGeom>
        </p:spPr>
      </p:pic>
      <p:pic>
        <p:nvPicPr>
          <p:cNvPr id="12" name="Picture 11" descr="A person holding hands with text overlay&#10;&#10;AI-generated content may be incorrect.">
            <a:extLst>
              <a:ext uri="{FF2B5EF4-FFF2-40B4-BE49-F238E27FC236}">
                <a16:creationId xmlns:a16="http://schemas.microsoft.com/office/drawing/2014/main" id="{9D879ADE-4D24-BCC8-86C8-79F3D4511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2" y="163638"/>
            <a:ext cx="6247400" cy="35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66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3ADB-E26C-7625-1732-49608835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6" name="Content Placeholder 5" descr="A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737F88F0-C0A5-9BDB-3DCA-13235395C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7" y="987425"/>
            <a:ext cx="3457262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E4C17-495D-410C-71CA-C7AB6D9FE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Picture 7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F0D2F949-7BCB-0D9B-8C1B-C5F4D39C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" y="107152"/>
            <a:ext cx="4864557" cy="3648419"/>
          </a:xfrm>
          <a:prstGeom prst="rect">
            <a:avLst/>
          </a:prstGeom>
        </p:spPr>
      </p:pic>
      <p:pic>
        <p:nvPicPr>
          <p:cNvPr id="10" name="Picture 9" descr="A person with short hair wearing a red scarf&#10;&#10;AI-generated content may be incorrect.">
            <a:extLst>
              <a:ext uri="{FF2B5EF4-FFF2-40B4-BE49-F238E27FC236}">
                <a16:creationId xmlns:a16="http://schemas.microsoft.com/office/drawing/2014/main" id="{A6AD9E27-2FB5-F0AA-2762-A88148D25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" y="4095531"/>
            <a:ext cx="4724331" cy="26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3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B75D-45FD-2725-92E9-81CCE239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18494"/>
            <a:ext cx="3932237" cy="2639106"/>
          </a:xfrm>
        </p:spPr>
        <p:txBody>
          <a:bodyPr>
            <a:normAutofit fontScale="90000"/>
          </a:bodyPr>
          <a:lstStyle/>
          <a:p>
            <a:r>
              <a:rPr lang="en-CH" b="1">
                <a:solidFill>
                  <a:srgbClr val="0070C0"/>
                </a:solidFill>
              </a:rPr>
              <a:t>The Levant is rebuilding</a:t>
            </a:r>
            <a:r>
              <a:rPr lang="fr-CH" b="1">
                <a:solidFill>
                  <a:srgbClr val="0070C0"/>
                </a:solidFill>
              </a:rPr>
              <a:t>...</a:t>
            </a:r>
            <a:br>
              <a:rPr lang="fr-CH" b="1">
                <a:solidFill>
                  <a:srgbClr val="0070C0"/>
                </a:solidFill>
              </a:rPr>
            </a:br>
            <a:br>
              <a:rPr lang="fr-CH" b="1">
                <a:solidFill>
                  <a:srgbClr val="0070C0"/>
                </a:solidFill>
              </a:rPr>
            </a:br>
            <a:r>
              <a:rPr lang="fr-CH" b="1">
                <a:solidFill>
                  <a:srgbClr val="0070C0"/>
                </a:solidFill>
              </a:rPr>
              <a:t>D</a:t>
            </a:r>
            <a:r>
              <a:rPr lang="en-CH" b="1" err="1">
                <a:solidFill>
                  <a:srgbClr val="0070C0"/>
                </a:solidFill>
              </a:rPr>
              <a:t>on't</a:t>
            </a:r>
            <a:r>
              <a:rPr lang="en-CH" b="1">
                <a:solidFill>
                  <a:srgbClr val="0070C0"/>
                </a:solidFill>
              </a:rPr>
              <a:t> remove the institution that supports workers</a:t>
            </a:r>
            <a:endParaRPr lang="en-CH"/>
          </a:p>
        </p:txBody>
      </p:sp>
      <p:pic>
        <p:nvPicPr>
          <p:cNvPr id="8" name="Content Placeholder 7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EF9E4792-8B0B-0F77-8660-67A1E8F7D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51" y="0"/>
            <a:ext cx="8723085" cy="65423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EBECB-3312-5987-5F53-9F5616CF2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50228"/>
            <a:ext cx="3932237" cy="1318759"/>
          </a:xfr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67482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77DB-030B-BEA4-5F21-9B5AE0E2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5" y="-211818"/>
            <a:ext cx="10515600" cy="1325563"/>
          </a:xfrm>
        </p:spPr>
        <p:txBody>
          <a:bodyPr/>
          <a:lstStyle/>
          <a:p>
            <a:pPr algn="ctr"/>
            <a:r>
              <a:rPr lang="fr-CH" b="1">
                <a:solidFill>
                  <a:srgbClr val="FF0000"/>
                </a:solidFill>
              </a:rPr>
              <a:t>Nous voulons être entendus !</a:t>
            </a:r>
            <a:endParaRPr lang="en-CH" b="1">
              <a:solidFill>
                <a:srgbClr val="FF0000"/>
              </a:solidFill>
            </a:endParaRPr>
          </a:p>
        </p:txBody>
      </p:sp>
      <p:pic>
        <p:nvPicPr>
          <p:cNvPr id="5" name="Content Placeholder 4" descr="A group of people standing in front of a door holding signs&#10;&#10;AI-generated content may be incorrect.">
            <a:extLst>
              <a:ext uri="{FF2B5EF4-FFF2-40B4-BE49-F238E27FC236}">
                <a16:creationId xmlns:a16="http://schemas.microsoft.com/office/drawing/2014/main" id="{2FEB6E6A-5A72-F936-D32F-8D0D41AC9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4" y="980185"/>
            <a:ext cx="7739742" cy="6195136"/>
          </a:xfrm>
        </p:spPr>
      </p:pic>
    </p:spTree>
    <p:extLst>
      <p:ext uri="{BB962C8B-B14F-4D97-AF65-F5344CB8AC3E}">
        <p14:creationId xmlns:p14="http://schemas.microsoft.com/office/powerpoint/2010/main" val="264671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2B4003E9-F6C0-81FD-5192-D737EDD6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6" y="765042"/>
            <a:ext cx="3779528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79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wo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161BD892-11E1-EE7A-209C-A5BB3130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67604"/>
            <a:ext cx="4061464" cy="57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22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49B43-8A32-6610-C538-D48ACC8DC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s shaking with a blue background&#10;&#10;AI-generated content may be incorrect.">
            <a:extLst>
              <a:ext uri="{FF2B5EF4-FFF2-40B4-BE49-F238E27FC236}">
                <a16:creationId xmlns:a16="http://schemas.microsoft.com/office/drawing/2014/main" id="{3E743055-0E7E-1D5E-63A7-127F704A7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456519"/>
            <a:ext cx="4057980" cy="5720444"/>
          </a:xfrm>
        </p:spPr>
      </p:pic>
    </p:spTree>
    <p:extLst>
      <p:ext uri="{BB962C8B-B14F-4D97-AF65-F5344CB8AC3E}">
        <p14:creationId xmlns:p14="http://schemas.microsoft.com/office/powerpoint/2010/main" val="2054720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0FC68-757E-586B-B44B-F67AF76B9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s holding a puzzle piece&#10;&#10;AI-generated content may be incorrect.">
            <a:extLst>
              <a:ext uri="{FF2B5EF4-FFF2-40B4-BE49-F238E27FC236}">
                <a16:creationId xmlns:a16="http://schemas.microsoft.com/office/drawing/2014/main" id="{0C0A2461-399D-8A7D-077F-6BA4DB313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6" y="765042"/>
            <a:ext cx="3779528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0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55A3-E5C0-8B30-E852-1586ECA9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91438"/>
            <a:ext cx="10515600" cy="1325563"/>
          </a:xfrm>
        </p:spPr>
        <p:txBody>
          <a:bodyPr/>
          <a:lstStyle/>
          <a:p>
            <a:r>
              <a:rPr lang="en-CH" b="1">
                <a:solidFill>
                  <a:srgbClr val="FF0000"/>
                </a:solidFill>
              </a:rPr>
              <a:t>Don't Doha us without hearing us....</a:t>
            </a:r>
            <a:br>
              <a:rPr lang="en-CH"/>
            </a:b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22A0A-B845-8178-A4D2-23221D3C3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Content Placeholder 7" descr="A person holding a sign in front of a flag&#10;&#10;AI-generated content may be incorrect.">
            <a:extLst>
              <a:ext uri="{FF2B5EF4-FFF2-40B4-BE49-F238E27FC236}">
                <a16:creationId xmlns:a16="http://schemas.microsoft.com/office/drawing/2014/main" id="{23DA6461-D0FA-AA2A-1876-E2A71FA6A6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50" y="3173412"/>
            <a:ext cx="324550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F609C-E8CE-6EA4-9FD0-48FF1318F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Content Placeholder 9" descr="A person holding a sign in front of a flag&#10;&#10;AI-generated content may be incorrect.">
            <a:extLst>
              <a:ext uri="{FF2B5EF4-FFF2-40B4-BE49-F238E27FC236}">
                <a16:creationId xmlns:a16="http://schemas.microsoft.com/office/drawing/2014/main" id="{265B5948-3332-FEAA-6838-F0EE4E4074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54" y="-110186"/>
            <a:ext cx="3046446" cy="4061928"/>
          </a:xfrm>
        </p:spPr>
      </p:pic>
      <p:pic>
        <p:nvPicPr>
          <p:cNvPr id="12" name="Picture 11" descr="A person holding a piece of paper in front of a flag&#10;&#10;AI-generated content may be incorrect.">
            <a:extLst>
              <a:ext uri="{FF2B5EF4-FFF2-40B4-BE49-F238E27FC236}">
                <a16:creationId xmlns:a16="http://schemas.microsoft.com/office/drawing/2014/main" id="{70469BA3-F789-6DB3-AEB6-ECBB89BC0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59" y="3391684"/>
            <a:ext cx="3046446" cy="3570306"/>
          </a:xfrm>
          <a:prstGeom prst="rect">
            <a:avLst/>
          </a:prstGeom>
        </p:spPr>
      </p:pic>
      <p:pic>
        <p:nvPicPr>
          <p:cNvPr id="14" name="Picture 13" descr="A person holding up a piece of paper&#10;&#10;AI-generated content may be incorrect.">
            <a:extLst>
              <a:ext uri="{FF2B5EF4-FFF2-40B4-BE49-F238E27FC236}">
                <a16:creationId xmlns:a16="http://schemas.microsoft.com/office/drawing/2014/main" id="{95ECC867-0A29-7CBC-BA36-26B054C26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55" y="1023785"/>
            <a:ext cx="3245504" cy="3743492"/>
          </a:xfrm>
          <a:prstGeom prst="rect">
            <a:avLst/>
          </a:prstGeom>
        </p:spPr>
      </p:pic>
      <p:pic>
        <p:nvPicPr>
          <p:cNvPr id="16" name="Picture 15" descr="A person holding a sign in front of a flag&#10;&#10;AI-generated content may be incorrect.">
            <a:extLst>
              <a:ext uri="{FF2B5EF4-FFF2-40B4-BE49-F238E27FC236}">
                <a16:creationId xmlns:a16="http://schemas.microsoft.com/office/drawing/2014/main" id="{6F35132A-7A85-0A5D-A1E2-2B38FC48F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06"/>
            <a:ext cx="2764971" cy="36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0B617-478E-6DC8-76D3-230E3B970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8" name="Content Placeholder 7" descr="A person holding hands with a picture of a person&#10;&#10;AI-generated content may be incorrect.">
            <a:extLst>
              <a:ext uri="{FF2B5EF4-FFF2-40B4-BE49-F238E27FC236}">
                <a16:creationId xmlns:a16="http://schemas.microsoft.com/office/drawing/2014/main" id="{DB6D6468-F339-623B-CB22-3C49CFF768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36" y="4179422"/>
            <a:ext cx="4893878" cy="2752806"/>
          </a:xfrm>
        </p:spPr>
      </p:pic>
      <p:pic>
        <p:nvPicPr>
          <p:cNvPr id="10" name="Content Placeholder 9" descr="A person in a red shirt&#10;&#10;AI-generated content may be incorrect.">
            <a:extLst>
              <a:ext uri="{FF2B5EF4-FFF2-40B4-BE49-F238E27FC236}">
                <a16:creationId xmlns:a16="http://schemas.microsoft.com/office/drawing/2014/main" id="{E224F541-2A39-940A-0D29-89D1B8C09F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14" y="-41149"/>
            <a:ext cx="4975087" cy="2798487"/>
          </a:xfrm>
        </p:spPr>
      </p:pic>
      <p:pic>
        <p:nvPicPr>
          <p:cNvPr id="12" name="Picture 11" descr="A person and person holding up posters&#10;&#10;AI-generated content may be incorrect.">
            <a:extLst>
              <a:ext uri="{FF2B5EF4-FFF2-40B4-BE49-F238E27FC236}">
                <a16:creationId xmlns:a16="http://schemas.microsoft.com/office/drawing/2014/main" id="{58897A94-7A52-214D-1736-074BE63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70" y="2757338"/>
            <a:ext cx="5448022" cy="4100662"/>
          </a:xfrm>
          <a:prstGeom prst="rect">
            <a:avLst/>
          </a:prstGeom>
        </p:spPr>
      </p:pic>
      <p:pic>
        <p:nvPicPr>
          <p:cNvPr id="14" name="Picture 13" descr="A person and person holding up signs&#10;&#10;AI-generated content may be incorrect.">
            <a:extLst>
              <a:ext uri="{FF2B5EF4-FFF2-40B4-BE49-F238E27FC236}">
                <a16:creationId xmlns:a16="http://schemas.microsoft.com/office/drawing/2014/main" id="{AEC20336-1C7F-56A4-5327-3E67BB69A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9" y="0"/>
            <a:ext cx="5635814" cy="42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87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016D-F607-9368-4CC8-BF1606BF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21037"/>
          </a:xfrm>
        </p:spPr>
        <p:txBody>
          <a:bodyPr/>
          <a:lstStyle/>
          <a:p>
            <a:r>
              <a:rPr lang="en-CH" b="1">
                <a:solidFill>
                  <a:srgbClr val="FF0000"/>
                </a:solidFill>
              </a:rPr>
              <a:t>Strong decisions require strong dialogue</a:t>
            </a:r>
          </a:p>
        </p:txBody>
      </p:sp>
    </p:spTree>
    <p:extLst>
      <p:ext uri="{BB962C8B-B14F-4D97-AF65-F5344CB8AC3E}">
        <p14:creationId xmlns:p14="http://schemas.microsoft.com/office/powerpoint/2010/main" val="57549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and person holding a sign&#10;&#10;AI-generated content may be incorrect.">
            <a:extLst>
              <a:ext uri="{FF2B5EF4-FFF2-40B4-BE49-F238E27FC236}">
                <a16:creationId xmlns:a16="http://schemas.microsoft.com/office/drawing/2014/main" id="{A3A6605A-EACF-FB3E-80EC-7B95ABD57F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2320"/>
            <a:ext cx="5181600" cy="3317947"/>
          </a:xfrm>
        </p:spPr>
      </p:pic>
      <p:pic>
        <p:nvPicPr>
          <p:cNvPr id="8" name="Content Placeholder 7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F953E202-2D32-D232-1D48-2384BAD95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626159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D720DEDD87D419A380C3FD9A9E7EF" ma:contentTypeVersion="11" ma:contentTypeDescription="Create a new document." ma:contentTypeScope="" ma:versionID="6a7eb770cdf8c69c7ce265128bd40194">
  <xsd:schema xmlns:xsd="http://www.w3.org/2001/XMLSchema" xmlns:xs="http://www.w3.org/2001/XMLSchema" xmlns:p="http://schemas.microsoft.com/office/2006/metadata/properties" xmlns:ns2="1f35d110-22c0-4277-a176-1ed1e0128c6f" targetNamespace="http://schemas.microsoft.com/office/2006/metadata/properties" ma:root="true" ma:fieldsID="1ede20391b411d20c39e1d07db169776" ns2:_="">
    <xsd:import namespace="1f35d110-22c0-4277-a176-1ed1e0128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5d110-22c0-4277-a176-1ed1e0128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932b82f-ee1f-4246-9d44-c1f8cdfbe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35d110-22c0-4277-a176-1ed1e0128c6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BFB011-1500-44B0-9E70-F7EC7957A146}">
  <ds:schemaRefs>
    <ds:schemaRef ds:uri="1f35d110-22c0-4277-a176-1ed1e0128c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8C7A192-0271-4045-B1E7-1A8BE1029A1B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1f35d110-22c0-4277-a176-1ed1e0128c6f"/>
  </ds:schemaRefs>
</ds:datastoreItem>
</file>

<file path=customXml/itemProps3.xml><?xml version="1.0" encoding="utf-8"?>
<ds:datastoreItem xmlns:ds="http://schemas.openxmlformats.org/officeDocument/2006/customXml" ds:itemID="{B0B007BC-F937-4542-AFB1-A709B187AA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Widescreen</PresentationFormat>
  <Paragraphs>27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Aptos</vt:lpstr>
      <vt:lpstr>Aptos Display</vt:lpstr>
      <vt:lpstr>Arial</vt:lpstr>
      <vt:lpstr>Office Theme</vt:lpstr>
      <vt:lpstr> </vt:lpstr>
      <vt:lpstr>ILO Staff want to be heard!</vt:lpstr>
      <vt:lpstr>PowerPoint Presentation</vt:lpstr>
      <vt:lpstr>PowerPoint Presentation</vt:lpstr>
      <vt:lpstr>PowerPoint Presentation</vt:lpstr>
      <vt:lpstr>Don't Doha us without hearing us.... </vt:lpstr>
      <vt:lpstr>PowerPoint Presentation</vt:lpstr>
      <vt:lpstr>Strong decisions require strong dialogue</vt:lpstr>
      <vt:lpstr>PowerPoint Presentation</vt:lpstr>
      <vt:lpstr>Consultations first, Destination second</vt:lpstr>
      <vt:lpstr>PowerPoint Presentation</vt:lpstr>
      <vt:lpstr>Care for your staff ! We care for the ILO…</vt:lpstr>
      <vt:lpstr>The ILO cannot preach dialogue  while silencing its own…</vt:lpstr>
      <vt:lpstr>PowerPoint Presentation</vt:lpstr>
      <vt:lpstr>PowerPoint Presentation</vt:lpstr>
      <vt:lpstr>PowerPoint Presentation</vt:lpstr>
      <vt:lpstr>The ILO cannot preach dialogue while silencing its own…</vt:lpstr>
      <vt:lpstr>PowerPoint Presentation</vt:lpstr>
      <vt:lpstr>ILO staff deserve dialogue,  not decisions behind closed doors…</vt:lpstr>
      <vt:lpstr>If workers must be heard, so must staff</vt:lpstr>
      <vt:lpstr>ILO is not for Sale</vt:lpstr>
      <vt:lpstr>PowerPoint Presentation</vt:lpstr>
      <vt:lpstr>Care for your staff ! We care for the ILO…</vt:lpstr>
      <vt:lpstr> </vt:lpstr>
      <vt:lpstr>PowerPoint Presentation</vt:lpstr>
      <vt:lpstr>ILO staff deserve dialogue,  not decisions behind closed doors…</vt:lpstr>
      <vt:lpstr>PowerPoint Presentation</vt:lpstr>
      <vt:lpstr>We want to be heard !</vt:lpstr>
      <vt:lpstr>PowerPoint Presentation</vt:lpstr>
      <vt:lpstr>PowerPoint Presentation</vt:lpstr>
      <vt:lpstr>We teach dialogue world wide, why skip it here?  </vt:lpstr>
      <vt:lpstr>Staff are stakeholders too!</vt:lpstr>
      <vt:lpstr>No relocation from Beirut  without consultation with Beirut</vt:lpstr>
      <vt:lpstr>PowerPoint Presentation</vt:lpstr>
      <vt:lpstr>If workers must be heard, so must staff</vt:lpstr>
      <vt:lpstr>We teach dialogue world wide,  why skip it here?</vt:lpstr>
      <vt:lpstr>PowerPoint Presentation</vt:lpstr>
      <vt:lpstr>Staff are stakeholders too!</vt:lpstr>
      <vt:lpstr>ILO always comes back to Beirut </vt:lpstr>
      <vt:lpstr>Strong decisions require strong dialogue</vt:lpstr>
      <vt:lpstr>PowerPoint Presentation</vt:lpstr>
      <vt:lpstr>ILO Staff believe in social dialogue </vt:lpstr>
      <vt:lpstr>PowerPoint Presentation</vt:lpstr>
      <vt:lpstr>PowerPoint Presentation</vt:lpstr>
      <vt:lpstr>Social Dialogue, not Deals </vt:lpstr>
      <vt:lpstr>PowerPoint Presentation</vt:lpstr>
      <vt:lpstr>PowerPoint Presentation</vt:lpstr>
      <vt:lpstr>The Levant is rebuilding...  Don't remove the institution that supports workers</vt:lpstr>
      <vt:lpstr>Nous voulons être entendus !</vt:lpstr>
      <vt:lpstr>PowerPoint Presentation</vt:lpstr>
      <vt:lpstr>PowerPoint Presentation</vt:lpstr>
      <vt:lpstr>PowerPoint Presentation</vt:lpstr>
    </vt:vector>
  </TitlesOfParts>
  <Company>ILO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Staff Union 2</dc:creator>
  <cp:lastModifiedBy>Tina Rogers</cp:lastModifiedBy>
  <cp:revision>1</cp:revision>
  <dcterms:created xsi:type="dcterms:W3CDTF">2025-11-14T14:38:31Z</dcterms:created>
  <dcterms:modified xsi:type="dcterms:W3CDTF">2025-11-18T01:19:37Z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0x01010002ED720DEDD87D419A380C3FD9A9E7EF</vt:lpwstr>
  </property>
  <property fmtid="{D5CDD505-2E9C-101B-9397-08002B2CF9AE}" pid="3" name="MediaServiceImageTags">
    <vt:lpwstr/>
  </property>
</Properties>
</file>