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xml" ContentType="application/vnd.openxmlformats-officedocument.themeOverride+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2.xml" ContentType="application/vnd.openxmlformats-officedocument.themeOverride+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57" r:id="rId6"/>
    <p:sldId id="258" r:id="rId7"/>
    <p:sldId id="259" r:id="rId8"/>
    <p:sldId id="266" r:id="rId9"/>
    <p:sldId id="260" r:id="rId10"/>
    <p:sldId id="261" r:id="rId11"/>
    <p:sldId id="267" r:id="rId12"/>
    <p:sldId id="262" r:id="rId13"/>
    <p:sldId id="263" r:id="rId14"/>
    <p:sldId id="264" r:id="rId15"/>
    <p:sldId id="265" r:id="rId16"/>
    <p:sldId id="268" r:id="rId1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A78E7E-E386-4E31-9077-04BD62BE1029}" v="44" dt="2025-09-28T17:38:50.3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oos, Severine" userId="62dee938-4319-420a-a717-387f1bbd60e3" providerId="ADAL" clId="{CCA78E7E-E386-4E31-9077-04BD62BE1029}"/>
    <pc:docChg chg="undo custSel modSld">
      <pc:chgData name="Deboos, Severine" userId="62dee938-4319-420a-a717-387f1bbd60e3" providerId="ADAL" clId="{CCA78E7E-E386-4E31-9077-04BD62BE1029}" dt="2025-09-28T17:46:31.107" v="51" actId="1076"/>
      <pc:docMkLst>
        <pc:docMk/>
      </pc:docMkLst>
      <pc:sldChg chg="addSp delSp modSp mod">
        <pc:chgData name="Deboos, Severine" userId="62dee938-4319-420a-a717-387f1bbd60e3" providerId="ADAL" clId="{CCA78E7E-E386-4E31-9077-04BD62BE1029}" dt="2025-09-28T17:46:31.107" v="51" actId="1076"/>
        <pc:sldMkLst>
          <pc:docMk/>
          <pc:sldMk cId="893040009" sldId="258"/>
        </pc:sldMkLst>
        <pc:spChg chg="add del mod">
          <ac:chgData name="Deboos, Severine" userId="62dee938-4319-420a-a717-387f1bbd60e3" providerId="ADAL" clId="{CCA78E7E-E386-4E31-9077-04BD62BE1029}" dt="2025-09-28T17:35:45.639" v="32" actId="21"/>
          <ac:spMkLst>
            <pc:docMk/>
            <pc:sldMk cId="893040009" sldId="258"/>
            <ac:spMk id="5" creationId="{5D0627E5-2A12-CECE-8B1F-9AF37B39ACE7}"/>
          </ac:spMkLst>
        </pc:spChg>
        <pc:graphicFrameChg chg="add del mod">
          <ac:chgData name="Deboos, Severine" userId="62dee938-4319-420a-a717-387f1bbd60e3" providerId="ADAL" clId="{CCA78E7E-E386-4E31-9077-04BD62BE1029}" dt="2025-09-28T17:46:31.107" v="51" actId="1076"/>
          <ac:graphicFrameMkLst>
            <pc:docMk/>
            <pc:sldMk cId="893040009" sldId="258"/>
            <ac:graphicFrameMk id="4" creationId="{098A3190-D49C-EA93-577A-C0C5269B68C4}"/>
          </ac:graphicFrameMkLst>
        </pc:graphicFrameChg>
      </pc:sldChg>
      <pc:sldChg chg="modSp">
        <pc:chgData name="Deboos, Severine" userId="62dee938-4319-420a-a717-387f1bbd60e3" providerId="ADAL" clId="{CCA78E7E-E386-4E31-9077-04BD62BE1029}" dt="2025-09-28T17:38:14.209" v="46"/>
        <pc:sldMkLst>
          <pc:docMk/>
          <pc:sldMk cId="2778927190" sldId="259"/>
        </pc:sldMkLst>
        <pc:graphicFrameChg chg="mod">
          <ac:chgData name="Deboos, Severine" userId="62dee938-4319-420a-a717-387f1bbd60e3" providerId="ADAL" clId="{CCA78E7E-E386-4E31-9077-04BD62BE1029}" dt="2025-09-28T17:38:14.209" v="46"/>
          <ac:graphicFrameMkLst>
            <pc:docMk/>
            <pc:sldMk cId="2778927190" sldId="259"/>
            <ac:graphicFrameMk id="4" creationId="{F1E57C5D-B56B-7643-63E1-6E5D04E721EA}"/>
          </ac:graphicFrameMkLst>
        </pc:graphicFrameChg>
      </pc:sldChg>
    </pc:docChg>
  </pc:docChgLst>
  <pc:docChgLst>
    <pc:chgData name="Deboos, Severine" userId="62dee938-4319-420a-a717-387f1bbd60e3" providerId="ADAL" clId="{1D7B5469-65F3-48F5-A7EA-0D154D9B92BA}"/>
    <pc:docChg chg="undo custSel addSld modSld">
      <pc:chgData name="Deboos, Severine" userId="62dee938-4319-420a-a717-387f1bbd60e3" providerId="ADAL" clId="{1D7B5469-65F3-48F5-A7EA-0D154D9B92BA}" dt="2025-09-05T14:09:16.551" v="122" actId="255"/>
      <pc:docMkLst>
        <pc:docMk/>
      </pc:docMkLst>
      <pc:sldChg chg="modSp mod">
        <pc:chgData name="Deboos, Severine" userId="62dee938-4319-420a-a717-387f1bbd60e3" providerId="ADAL" clId="{1D7B5469-65F3-48F5-A7EA-0D154D9B92BA}" dt="2025-09-05T14:00:06.562" v="12" actId="20577"/>
        <pc:sldMkLst>
          <pc:docMk/>
          <pc:sldMk cId="893040009" sldId="258"/>
        </pc:sldMkLst>
        <pc:spChg chg="mod">
          <ac:chgData name="Deboos, Severine" userId="62dee938-4319-420a-a717-387f1bbd60e3" providerId="ADAL" clId="{1D7B5469-65F3-48F5-A7EA-0D154D9B92BA}" dt="2025-09-05T14:00:06.562" v="12" actId="20577"/>
          <ac:spMkLst>
            <pc:docMk/>
            <pc:sldMk cId="893040009" sldId="258"/>
            <ac:spMk id="2" creationId="{E07F7903-F9AD-E927-D3AC-AD948CF74CFB}"/>
          </ac:spMkLst>
        </pc:spChg>
      </pc:sldChg>
      <pc:sldChg chg="addSp delSp modSp mod">
        <pc:chgData name="Deboos, Severine" userId="62dee938-4319-420a-a717-387f1bbd60e3" providerId="ADAL" clId="{1D7B5469-65F3-48F5-A7EA-0D154D9B92BA}" dt="2025-09-05T14:00:50.606" v="22" actId="478"/>
        <pc:sldMkLst>
          <pc:docMk/>
          <pc:sldMk cId="2778927190" sldId="259"/>
        </pc:sldMkLst>
        <pc:spChg chg="mod">
          <ac:chgData name="Deboos, Severine" userId="62dee938-4319-420a-a717-387f1bbd60e3" providerId="ADAL" clId="{1D7B5469-65F3-48F5-A7EA-0D154D9B92BA}" dt="2025-09-05T14:00:12.557" v="14" actId="20577"/>
          <ac:spMkLst>
            <pc:docMk/>
            <pc:sldMk cId="2778927190" sldId="259"/>
            <ac:spMk id="2" creationId="{AF357556-1211-49E8-666B-D8DFE37ECB35}"/>
          </ac:spMkLst>
        </pc:spChg>
        <pc:graphicFrameChg chg="add del mod">
          <ac:chgData name="Deboos, Severine" userId="62dee938-4319-420a-a717-387f1bbd60e3" providerId="ADAL" clId="{1D7B5469-65F3-48F5-A7EA-0D154D9B92BA}" dt="2025-09-05T14:00:50.606" v="22" actId="478"/>
          <ac:graphicFrameMkLst>
            <pc:docMk/>
            <pc:sldMk cId="2778927190" sldId="259"/>
            <ac:graphicFrameMk id="4" creationId="{F1E57C5D-B56B-7643-63E1-6E5D04E721EA}"/>
          </ac:graphicFrameMkLst>
        </pc:graphicFrameChg>
      </pc:sldChg>
      <pc:sldChg chg="modSp mod">
        <pc:chgData name="Deboos, Severine" userId="62dee938-4319-420a-a717-387f1bbd60e3" providerId="ADAL" clId="{1D7B5469-65F3-48F5-A7EA-0D154D9B92BA}" dt="2025-09-05T14:03:12.885" v="49" actId="403"/>
        <pc:sldMkLst>
          <pc:docMk/>
          <pc:sldMk cId="1674204019" sldId="261"/>
        </pc:sldMkLst>
        <pc:spChg chg="mod">
          <ac:chgData name="Deboos, Severine" userId="62dee938-4319-420a-a717-387f1bbd60e3" providerId="ADAL" clId="{1D7B5469-65F3-48F5-A7EA-0D154D9B92BA}" dt="2025-09-05T14:02:17.385" v="34" actId="20577"/>
          <ac:spMkLst>
            <pc:docMk/>
            <pc:sldMk cId="1674204019" sldId="261"/>
            <ac:spMk id="2" creationId="{D549C071-6106-4063-BB97-39FEFD43204B}"/>
          </ac:spMkLst>
        </pc:spChg>
        <pc:graphicFrameChg chg="mod modGraphic">
          <ac:chgData name="Deboos, Severine" userId="62dee938-4319-420a-a717-387f1bbd60e3" providerId="ADAL" clId="{1D7B5469-65F3-48F5-A7EA-0D154D9B92BA}" dt="2025-09-05T14:03:12.885" v="49" actId="403"/>
          <ac:graphicFrameMkLst>
            <pc:docMk/>
            <pc:sldMk cId="1674204019" sldId="261"/>
            <ac:graphicFrameMk id="4" creationId="{38F66942-BFDF-6B72-6DC1-31DC90E388AC}"/>
          </ac:graphicFrameMkLst>
        </pc:graphicFrameChg>
      </pc:sldChg>
      <pc:sldChg chg="modSp mod">
        <pc:chgData name="Deboos, Severine" userId="62dee938-4319-420a-a717-387f1bbd60e3" providerId="ADAL" clId="{1D7B5469-65F3-48F5-A7EA-0D154D9B92BA}" dt="2025-09-05T14:08:03.993" v="121" actId="255"/>
        <pc:sldMkLst>
          <pc:docMk/>
          <pc:sldMk cId="1097641820" sldId="265"/>
        </pc:sldMkLst>
        <pc:spChg chg="mod">
          <ac:chgData name="Deboos, Severine" userId="62dee938-4319-420a-a717-387f1bbd60e3" providerId="ADAL" clId="{1D7B5469-65F3-48F5-A7EA-0D154D9B92BA}" dt="2025-09-05T14:05:01.858" v="70" actId="20577"/>
          <ac:spMkLst>
            <pc:docMk/>
            <pc:sldMk cId="1097641820" sldId="265"/>
            <ac:spMk id="2" creationId="{07CE7290-811B-09EE-FD33-A08A6BBC727C}"/>
          </ac:spMkLst>
        </pc:spChg>
        <pc:graphicFrameChg chg="mod modGraphic">
          <ac:chgData name="Deboos, Severine" userId="62dee938-4319-420a-a717-387f1bbd60e3" providerId="ADAL" clId="{1D7B5469-65F3-48F5-A7EA-0D154D9B92BA}" dt="2025-09-05T14:08:03.993" v="121" actId="255"/>
          <ac:graphicFrameMkLst>
            <pc:docMk/>
            <pc:sldMk cId="1097641820" sldId="265"/>
            <ac:graphicFrameMk id="4" creationId="{37734F71-AD91-377A-0270-DDA43E8F3BE4}"/>
          </ac:graphicFrameMkLst>
        </pc:graphicFrameChg>
      </pc:sldChg>
      <pc:sldChg chg="modSp add mod">
        <pc:chgData name="Deboos, Severine" userId="62dee938-4319-420a-a717-387f1bbd60e3" providerId="ADAL" clId="{1D7B5469-65F3-48F5-A7EA-0D154D9B92BA}" dt="2025-09-05T14:01:50.108" v="29" actId="20577"/>
        <pc:sldMkLst>
          <pc:docMk/>
          <pc:sldMk cId="2655659493" sldId="266"/>
        </pc:sldMkLst>
        <pc:spChg chg="mod">
          <ac:chgData name="Deboos, Severine" userId="62dee938-4319-420a-a717-387f1bbd60e3" providerId="ADAL" clId="{1D7B5469-65F3-48F5-A7EA-0D154D9B92BA}" dt="2025-09-05T14:01:50.108" v="29" actId="20577"/>
          <ac:spMkLst>
            <pc:docMk/>
            <pc:sldMk cId="2655659493" sldId="266"/>
            <ac:spMk id="2" creationId="{19D1BAB6-33D8-BBDA-9FD7-D264AEC314B7}"/>
          </ac:spMkLst>
        </pc:spChg>
        <pc:graphicFrameChg chg="mod">
          <ac:chgData name="Deboos, Severine" userId="62dee938-4319-420a-a717-387f1bbd60e3" providerId="ADAL" clId="{1D7B5469-65F3-48F5-A7EA-0D154D9B92BA}" dt="2025-09-05T14:01:12.973" v="27" actId="478"/>
          <ac:graphicFrameMkLst>
            <pc:docMk/>
            <pc:sldMk cId="2655659493" sldId="266"/>
            <ac:graphicFrameMk id="4" creationId="{5CD94444-AD96-1872-1097-A01695C36E1F}"/>
          </ac:graphicFrameMkLst>
        </pc:graphicFrameChg>
      </pc:sldChg>
      <pc:sldChg chg="modSp add mod">
        <pc:chgData name="Deboos, Severine" userId="62dee938-4319-420a-a717-387f1bbd60e3" providerId="ADAL" clId="{1D7B5469-65F3-48F5-A7EA-0D154D9B92BA}" dt="2025-09-05T14:04:45.178" v="66"/>
        <pc:sldMkLst>
          <pc:docMk/>
          <pc:sldMk cId="4167300496" sldId="267"/>
        </pc:sldMkLst>
        <pc:spChg chg="mod">
          <ac:chgData name="Deboos, Severine" userId="62dee938-4319-420a-a717-387f1bbd60e3" providerId="ADAL" clId="{1D7B5469-65F3-48F5-A7EA-0D154D9B92BA}" dt="2025-09-05T14:02:31.046" v="38" actId="20577"/>
          <ac:spMkLst>
            <pc:docMk/>
            <pc:sldMk cId="4167300496" sldId="267"/>
            <ac:spMk id="2" creationId="{65435E86-DB24-A289-4B73-B1B86E4EC0FA}"/>
          </ac:spMkLst>
        </pc:spChg>
        <pc:graphicFrameChg chg="mod modGraphic">
          <ac:chgData name="Deboos, Severine" userId="62dee938-4319-420a-a717-387f1bbd60e3" providerId="ADAL" clId="{1D7B5469-65F3-48F5-A7EA-0D154D9B92BA}" dt="2025-09-05T14:04:45.178" v="66"/>
          <ac:graphicFrameMkLst>
            <pc:docMk/>
            <pc:sldMk cId="4167300496" sldId="267"/>
            <ac:graphicFrameMk id="4" creationId="{5B2F970B-1BBB-F594-6E73-B9F36310B674}"/>
          </ac:graphicFrameMkLst>
        </pc:graphicFrameChg>
      </pc:sldChg>
      <pc:sldChg chg="addSp delSp modSp add mod">
        <pc:chgData name="Deboos, Severine" userId="62dee938-4319-420a-a717-387f1bbd60e3" providerId="ADAL" clId="{1D7B5469-65F3-48F5-A7EA-0D154D9B92BA}" dt="2025-09-05T14:09:16.551" v="122" actId="255"/>
        <pc:sldMkLst>
          <pc:docMk/>
          <pc:sldMk cId="1361443436" sldId="268"/>
        </pc:sldMkLst>
        <pc:spChg chg="mod">
          <ac:chgData name="Deboos, Severine" userId="62dee938-4319-420a-a717-387f1bbd60e3" providerId="ADAL" clId="{1D7B5469-65F3-48F5-A7EA-0D154D9B92BA}" dt="2025-09-05T14:05:12.664" v="73" actId="20577"/>
          <ac:spMkLst>
            <pc:docMk/>
            <pc:sldMk cId="1361443436" sldId="268"/>
            <ac:spMk id="2" creationId="{B5190A51-6F80-5300-7780-E31152B28318}"/>
          </ac:spMkLst>
        </pc:spChg>
        <pc:graphicFrameChg chg="add del mod modGraphic">
          <ac:chgData name="Deboos, Severine" userId="62dee938-4319-420a-a717-387f1bbd60e3" providerId="ADAL" clId="{1D7B5469-65F3-48F5-A7EA-0D154D9B92BA}" dt="2025-09-05T14:09:16.551" v="122" actId="255"/>
          <ac:graphicFrameMkLst>
            <pc:docMk/>
            <pc:sldMk cId="1361443436" sldId="268"/>
            <ac:graphicFrameMk id="4" creationId="{2CE61045-D7B9-E217-A8C0-F23A3C1E18C1}"/>
          </ac:graphicFrameMkLst>
        </pc:graphicFrameChg>
      </pc:sldChg>
    </pc:docChg>
  </pc:docChgLst>
  <pc:docChgLst>
    <pc:chgData name="Poulin, Yvan" userId="759b23a0-8d3f-43d3-96a9-949bf7e2da70" providerId="ADAL" clId="{AB9D7680-F8F5-40E8-B6AC-28DD9C2C3872}"/>
    <pc:docChg chg="undo custSel modSld">
      <pc:chgData name="Poulin, Yvan" userId="759b23a0-8d3f-43d3-96a9-949bf7e2da70" providerId="ADAL" clId="{AB9D7680-F8F5-40E8-B6AC-28DD9C2C3872}" dt="2025-09-05T14:26:33.315" v="122" actId="404"/>
      <pc:docMkLst>
        <pc:docMk/>
      </pc:docMkLst>
      <pc:sldChg chg="modSp mod">
        <pc:chgData name="Poulin, Yvan" userId="759b23a0-8d3f-43d3-96a9-949bf7e2da70" providerId="ADAL" clId="{AB9D7680-F8F5-40E8-B6AC-28DD9C2C3872}" dt="2025-09-05T14:08:03.532" v="9" actId="403"/>
        <pc:sldMkLst>
          <pc:docMk/>
          <pc:sldMk cId="2778927190" sldId="259"/>
        </pc:sldMkLst>
        <pc:graphicFrameChg chg="mod modGraphic">
          <ac:chgData name="Poulin, Yvan" userId="759b23a0-8d3f-43d3-96a9-949bf7e2da70" providerId="ADAL" clId="{AB9D7680-F8F5-40E8-B6AC-28DD9C2C3872}" dt="2025-09-05T14:08:03.532" v="9" actId="403"/>
          <ac:graphicFrameMkLst>
            <pc:docMk/>
            <pc:sldMk cId="2778927190" sldId="259"/>
            <ac:graphicFrameMk id="4" creationId="{F1E57C5D-B56B-7643-63E1-6E5D04E721EA}"/>
          </ac:graphicFrameMkLst>
        </pc:graphicFrameChg>
      </pc:sldChg>
      <pc:sldChg chg="modSp mod">
        <pc:chgData name="Poulin, Yvan" userId="759b23a0-8d3f-43d3-96a9-949bf7e2da70" providerId="ADAL" clId="{AB9D7680-F8F5-40E8-B6AC-28DD9C2C3872}" dt="2025-09-05T14:12:10.435" v="35" actId="403"/>
        <pc:sldMkLst>
          <pc:docMk/>
          <pc:sldMk cId="1720715068" sldId="260"/>
        </pc:sldMkLst>
        <pc:graphicFrameChg chg="mod modGraphic">
          <ac:chgData name="Poulin, Yvan" userId="759b23a0-8d3f-43d3-96a9-949bf7e2da70" providerId="ADAL" clId="{AB9D7680-F8F5-40E8-B6AC-28DD9C2C3872}" dt="2025-09-05T14:12:10.435" v="35" actId="403"/>
          <ac:graphicFrameMkLst>
            <pc:docMk/>
            <pc:sldMk cId="1720715068" sldId="260"/>
            <ac:graphicFrameMk id="4" creationId="{76DA6D21-CDB3-9D3E-3F42-6715C7ECE5B4}"/>
          </ac:graphicFrameMkLst>
        </pc:graphicFrameChg>
      </pc:sldChg>
      <pc:sldChg chg="modSp mod">
        <pc:chgData name="Poulin, Yvan" userId="759b23a0-8d3f-43d3-96a9-949bf7e2da70" providerId="ADAL" clId="{AB9D7680-F8F5-40E8-B6AC-28DD9C2C3872}" dt="2025-09-05T14:14:33.086" v="47" actId="403"/>
        <pc:sldMkLst>
          <pc:docMk/>
          <pc:sldMk cId="1674204019" sldId="261"/>
        </pc:sldMkLst>
        <pc:graphicFrameChg chg="mod modGraphic">
          <ac:chgData name="Poulin, Yvan" userId="759b23a0-8d3f-43d3-96a9-949bf7e2da70" providerId="ADAL" clId="{AB9D7680-F8F5-40E8-B6AC-28DD9C2C3872}" dt="2025-09-05T14:14:33.086" v="47" actId="403"/>
          <ac:graphicFrameMkLst>
            <pc:docMk/>
            <pc:sldMk cId="1674204019" sldId="261"/>
            <ac:graphicFrameMk id="4" creationId="{38F66942-BFDF-6B72-6DC1-31DC90E388AC}"/>
          </ac:graphicFrameMkLst>
        </pc:graphicFrameChg>
      </pc:sldChg>
      <pc:sldChg chg="modSp mod">
        <pc:chgData name="Poulin, Yvan" userId="759b23a0-8d3f-43d3-96a9-949bf7e2da70" providerId="ADAL" clId="{AB9D7680-F8F5-40E8-B6AC-28DD9C2C3872}" dt="2025-09-05T14:18:30.739" v="77" actId="403"/>
        <pc:sldMkLst>
          <pc:docMk/>
          <pc:sldMk cId="3346540431" sldId="262"/>
        </pc:sldMkLst>
        <pc:graphicFrameChg chg="mod modGraphic">
          <ac:chgData name="Poulin, Yvan" userId="759b23a0-8d3f-43d3-96a9-949bf7e2da70" providerId="ADAL" clId="{AB9D7680-F8F5-40E8-B6AC-28DD9C2C3872}" dt="2025-09-05T14:18:30.739" v="77" actId="403"/>
          <ac:graphicFrameMkLst>
            <pc:docMk/>
            <pc:sldMk cId="3346540431" sldId="262"/>
            <ac:graphicFrameMk id="4" creationId="{0E2713D7-5910-1E96-B79B-3A4581CFB010}"/>
          </ac:graphicFrameMkLst>
        </pc:graphicFrameChg>
      </pc:sldChg>
      <pc:sldChg chg="modSp mod">
        <pc:chgData name="Poulin, Yvan" userId="759b23a0-8d3f-43d3-96a9-949bf7e2da70" providerId="ADAL" clId="{AB9D7680-F8F5-40E8-B6AC-28DD9C2C3872}" dt="2025-09-05T14:22:43.485" v="99"/>
        <pc:sldMkLst>
          <pc:docMk/>
          <pc:sldMk cId="3027992965" sldId="263"/>
        </pc:sldMkLst>
        <pc:graphicFrameChg chg="mod modGraphic">
          <ac:chgData name="Poulin, Yvan" userId="759b23a0-8d3f-43d3-96a9-949bf7e2da70" providerId="ADAL" clId="{AB9D7680-F8F5-40E8-B6AC-28DD9C2C3872}" dt="2025-09-05T14:22:43.485" v="99"/>
          <ac:graphicFrameMkLst>
            <pc:docMk/>
            <pc:sldMk cId="3027992965" sldId="263"/>
            <ac:graphicFrameMk id="4" creationId="{0B4C2444-8EDA-D65F-DECA-C33CABD1E10D}"/>
          </ac:graphicFrameMkLst>
        </pc:graphicFrameChg>
      </pc:sldChg>
      <pc:sldChg chg="modSp mod">
        <pc:chgData name="Poulin, Yvan" userId="759b23a0-8d3f-43d3-96a9-949bf7e2da70" providerId="ADAL" clId="{AB9D7680-F8F5-40E8-B6AC-28DD9C2C3872}" dt="2025-09-05T14:24:51.731" v="106" actId="404"/>
        <pc:sldMkLst>
          <pc:docMk/>
          <pc:sldMk cId="631429313" sldId="264"/>
        </pc:sldMkLst>
        <pc:graphicFrameChg chg="modGraphic">
          <ac:chgData name="Poulin, Yvan" userId="759b23a0-8d3f-43d3-96a9-949bf7e2da70" providerId="ADAL" clId="{AB9D7680-F8F5-40E8-B6AC-28DD9C2C3872}" dt="2025-09-05T14:24:51.731" v="106" actId="404"/>
          <ac:graphicFrameMkLst>
            <pc:docMk/>
            <pc:sldMk cId="631429313" sldId="264"/>
            <ac:graphicFrameMk id="4" creationId="{30C661EB-8259-0E4F-CF98-25D920F4C24A}"/>
          </ac:graphicFrameMkLst>
        </pc:graphicFrameChg>
      </pc:sldChg>
      <pc:sldChg chg="modSp">
        <pc:chgData name="Poulin, Yvan" userId="759b23a0-8d3f-43d3-96a9-949bf7e2da70" providerId="ADAL" clId="{AB9D7680-F8F5-40E8-B6AC-28DD9C2C3872}" dt="2025-09-05T14:23:32.615" v="103"/>
        <pc:sldMkLst>
          <pc:docMk/>
          <pc:sldMk cId="1097641820" sldId="265"/>
        </pc:sldMkLst>
        <pc:graphicFrameChg chg="mod">
          <ac:chgData name="Poulin, Yvan" userId="759b23a0-8d3f-43d3-96a9-949bf7e2da70" providerId="ADAL" clId="{AB9D7680-F8F5-40E8-B6AC-28DD9C2C3872}" dt="2025-09-05T14:23:32.615" v="103"/>
          <ac:graphicFrameMkLst>
            <pc:docMk/>
            <pc:sldMk cId="1097641820" sldId="265"/>
            <ac:graphicFrameMk id="4" creationId="{37734F71-AD91-377A-0270-DDA43E8F3BE4}"/>
          </ac:graphicFrameMkLst>
        </pc:graphicFrameChg>
      </pc:sldChg>
      <pc:sldChg chg="modSp mod">
        <pc:chgData name="Poulin, Yvan" userId="759b23a0-8d3f-43d3-96a9-949bf7e2da70" providerId="ADAL" clId="{AB9D7680-F8F5-40E8-B6AC-28DD9C2C3872}" dt="2025-09-05T14:09:49.540" v="20" actId="403"/>
        <pc:sldMkLst>
          <pc:docMk/>
          <pc:sldMk cId="2655659493" sldId="266"/>
        </pc:sldMkLst>
        <pc:graphicFrameChg chg="mod modGraphic">
          <ac:chgData name="Poulin, Yvan" userId="759b23a0-8d3f-43d3-96a9-949bf7e2da70" providerId="ADAL" clId="{AB9D7680-F8F5-40E8-B6AC-28DD9C2C3872}" dt="2025-09-05T14:09:49.540" v="20" actId="403"/>
          <ac:graphicFrameMkLst>
            <pc:docMk/>
            <pc:sldMk cId="2655659493" sldId="266"/>
            <ac:graphicFrameMk id="4" creationId="{5CD94444-AD96-1872-1097-A01695C36E1F}"/>
          </ac:graphicFrameMkLst>
        </pc:graphicFrameChg>
      </pc:sldChg>
      <pc:sldChg chg="modSp mod">
        <pc:chgData name="Poulin, Yvan" userId="759b23a0-8d3f-43d3-96a9-949bf7e2da70" providerId="ADAL" clId="{AB9D7680-F8F5-40E8-B6AC-28DD9C2C3872}" dt="2025-09-05T14:15:52.932" v="57" actId="403"/>
        <pc:sldMkLst>
          <pc:docMk/>
          <pc:sldMk cId="4167300496" sldId="267"/>
        </pc:sldMkLst>
        <pc:graphicFrameChg chg="mod modGraphic">
          <ac:chgData name="Poulin, Yvan" userId="759b23a0-8d3f-43d3-96a9-949bf7e2da70" providerId="ADAL" clId="{AB9D7680-F8F5-40E8-B6AC-28DD9C2C3872}" dt="2025-09-05T14:15:52.932" v="57" actId="403"/>
          <ac:graphicFrameMkLst>
            <pc:docMk/>
            <pc:sldMk cId="4167300496" sldId="267"/>
            <ac:graphicFrameMk id="4" creationId="{5B2F970B-1BBB-F594-6E73-B9F36310B674}"/>
          </ac:graphicFrameMkLst>
        </pc:graphicFrameChg>
      </pc:sldChg>
      <pc:sldChg chg="modSp mod">
        <pc:chgData name="Poulin, Yvan" userId="759b23a0-8d3f-43d3-96a9-949bf7e2da70" providerId="ADAL" clId="{AB9D7680-F8F5-40E8-B6AC-28DD9C2C3872}" dt="2025-09-05T14:26:33.315" v="122" actId="404"/>
        <pc:sldMkLst>
          <pc:docMk/>
          <pc:sldMk cId="1361443436" sldId="268"/>
        </pc:sldMkLst>
        <pc:graphicFrameChg chg="mod modGraphic">
          <ac:chgData name="Poulin, Yvan" userId="759b23a0-8d3f-43d3-96a9-949bf7e2da70" providerId="ADAL" clId="{AB9D7680-F8F5-40E8-B6AC-28DD9C2C3872}" dt="2025-09-05T14:26:33.315" v="122" actId="404"/>
          <ac:graphicFrameMkLst>
            <pc:docMk/>
            <pc:sldMk cId="1361443436" sldId="268"/>
            <ac:graphicFrameMk id="4" creationId="{2CE61045-D7B9-E217-A8C0-F23A3C1E18C1}"/>
          </ac:graphicFrameMkLst>
        </pc:graphicFrameChg>
      </pc:sldChg>
    </pc:docChg>
  </pc:docChgLst>
  <pc:docChgLst>
    <pc:chgData name="Mihlic, Eva" userId="S::mihlic@ilo.org::143dda2d-e1b9-483f-b1f5-ce5231851cdf" providerId="AD" clId="Web-{9867EB1B-9BE3-40C8-8293-2B847F639C9A}"/>
    <pc:docChg chg="modSld">
      <pc:chgData name="Mihlic, Eva" userId="S::mihlic@ilo.org::143dda2d-e1b9-483f-b1f5-ce5231851cdf" providerId="AD" clId="Web-{9867EB1B-9BE3-40C8-8293-2B847F639C9A}" dt="2025-09-08T14:36:27.678" v="18" actId="20577"/>
      <pc:docMkLst>
        <pc:docMk/>
      </pc:docMkLst>
      <pc:sldChg chg="modSp">
        <pc:chgData name="Mihlic, Eva" userId="S::mihlic@ilo.org::143dda2d-e1b9-483f-b1f5-ce5231851cdf" providerId="AD" clId="Web-{9867EB1B-9BE3-40C8-8293-2B847F639C9A}" dt="2025-09-08T14:36:27.678" v="18" actId="20577"/>
        <pc:sldMkLst>
          <pc:docMk/>
          <pc:sldMk cId="893040009" sldId="258"/>
        </pc:sldMkLst>
        <pc:graphicFrameChg chg="modGraphic">
          <ac:chgData name="Mihlic, Eva" userId="S::mihlic@ilo.org::143dda2d-e1b9-483f-b1f5-ce5231851cdf" providerId="AD" clId="Web-{9867EB1B-9BE3-40C8-8293-2B847F639C9A}" dt="2025-09-08T14:36:27.678" v="18" actId="20577"/>
          <ac:graphicFrameMkLst>
            <pc:docMk/>
            <pc:sldMk cId="893040009" sldId="258"/>
            <ac:graphicFrameMk id="4" creationId="{098A3190-D49C-EA93-577A-C0C5269B68C4}"/>
          </ac:graphicFrameMkLst>
        </pc:graphicFrameChg>
      </pc:sldChg>
    </pc:docChg>
  </pc:docChgLst>
</pc:chgInfo>
</file>

<file path=ppt/diagrams/_rels/data1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0.svg"/></Relationships>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sv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_rels/drawing1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0.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sv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1992EA-8C6F-4BF4-B32A-5EF37EB0F876}"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GB"/>
        </a:p>
      </dgm:t>
    </dgm:pt>
    <dgm:pt modelId="{BF0AA7A5-95FE-4A88-8CDB-31E3D094893F}">
      <dgm:prSet phldrT="[Text]"/>
      <dgm:spPr/>
      <dgm:t>
        <a:bodyPr/>
        <a:lstStyle/>
        <a:p>
          <a:pPr>
            <a:buFont typeface="+mj-lt"/>
            <a:buAutoNum type="alphaLcPeriod"/>
          </a:pPr>
          <a:r>
            <a:rPr lang="en-GB"/>
            <a:t>The proposed measures are not the result of consultations or a process of social dialogue with the SU. There was very limited time given for consultation and feedback.</a:t>
          </a:r>
        </a:p>
      </dgm:t>
    </dgm:pt>
    <dgm:pt modelId="{EB2C1FFB-8F6C-4475-A1F2-31939C317D4A}" type="parTrans" cxnId="{7046B58A-ECDB-4ABC-BA56-B0E80D73750D}">
      <dgm:prSet/>
      <dgm:spPr/>
      <dgm:t>
        <a:bodyPr/>
        <a:lstStyle/>
        <a:p>
          <a:endParaRPr lang="en-GB"/>
        </a:p>
      </dgm:t>
    </dgm:pt>
    <dgm:pt modelId="{80C25B91-146B-4A7F-9A7A-94CC8A69E571}" type="sibTrans" cxnId="{7046B58A-ECDB-4ABC-BA56-B0E80D73750D}">
      <dgm:prSet/>
      <dgm:spPr/>
      <dgm:t>
        <a:bodyPr/>
        <a:lstStyle/>
        <a:p>
          <a:endParaRPr lang="en-GB"/>
        </a:p>
      </dgm:t>
    </dgm:pt>
    <dgm:pt modelId="{36D33F05-C83B-4A1D-AAAA-53D199FF9A02}">
      <dgm:prSet/>
      <dgm:spPr/>
      <dgm:t>
        <a:bodyPr/>
        <a:lstStyle/>
        <a:p>
          <a:pPr>
            <a:buFont typeface="+mj-lt"/>
            <a:buAutoNum type="alphaLcPeriod"/>
          </a:pPr>
          <a:r>
            <a:rPr lang="en-GB"/>
            <a:t>Staff had to develop positions on issues upon which they had limited information, justification, and no risk assessment. </a:t>
          </a:r>
        </a:p>
      </dgm:t>
    </dgm:pt>
    <dgm:pt modelId="{D6B83078-3338-4BD0-BB01-BAB180D985F5}" type="parTrans" cxnId="{036CBCE4-5DC7-4237-B195-64710615AF7C}">
      <dgm:prSet/>
      <dgm:spPr/>
      <dgm:t>
        <a:bodyPr/>
        <a:lstStyle/>
        <a:p>
          <a:endParaRPr lang="en-GB"/>
        </a:p>
      </dgm:t>
    </dgm:pt>
    <dgm:pt modelId="{A333B98D-052A-4B0B-8842-5E09BD5E638A}" type="sibTrans" cxnId="{036CBCE4-5DC7-4237-B195-64710615AF7C}">
      <dgm:prSet/>
      <dgm:spPr/>
      <dgm:t>
        <a:bodyPr/>
        <a:lstStyle/>
        <a:p>
          <a:endParaRPr lang="en-GB"/>
        </a:p>
      </dgm:t>
    </dgm:pt>
    <dgm:pt modelId="{1B0C9728-164F-448C-9FF5-C0DEAFBCDC4D}">
      <dgm:prSet/>
      <dgm:spPr/>
      <dgm:t>
        <a:bodyPr/>
        <a:lstStyle/>
        <a:p>
          <a:pPr>
            <a:buFont typeface="+mj-lt"/>
            <a:buAutoNum type="alphaLcPeriod"/>
          </a:pPr>
          <a:r>
            <a:rPr lang="en-GB"/>
            <a:t>Meetings where no concrete proposals are tabled – and as a result no feedback can be given – cannot be regarded as social dialogue.</a:t>
          </a:r>
        </a:p>
      </dgm:t>
    </dgm:pt>
    <dgm:pt modelId="{A9BF5A7F-60C4-469E-B3F0-2F69FA802FA0}" type="parTrans" cxnId="{854AE56F-3347-4AF5-AFAC-308C98D32B34}">
      <dgm:prSet/>
      <dgm:spPr/>
      <dgm:t>
        <a:bodyPr/>
        <a:lstStyle/>
        <a:p>
          <a:endParaRPr lang="en-GB"/>
        </a:p>
      </dgm:t>
    </dgm:pt>
    <dgm:pt modelId="{43FA4354-CC5F-4A1B-8349-E4ACE4286930}" type="sibTrans" cxnId="{854AE56F-3347-4AF5-AFAC-308C98D32B34}">
      <dgm:prSet/>
      <dgm:spPr/>
      <dgm:t>
        <a:bodyPr/>
        <a:lstStyle/>
        <a:p>
          <a:endParaRPr lang="en-GB"/>
        </a:p>
      </dgm:t>
    </dgm:pt>
    <dgm:pt modelId="{0AD33F4A-42F1-4B42-B76B-0A8007F9F0FA}" type="pres">
      <dgm:prSet presAssocID="{A41992EA-8C6F-4BF4-B32A-5EF37EB0F876}" presName="outerComposite" presStyleCnt="0">
        <dgm:presLayoutVars>
          <dgm:chMax val="5"/>
          <dgm:dir/>
          <dgm:resizeHandles val="exact"/>
        </dgm:presLayoutVars>
      </dgm:prSet>
      <dgm:spPr/>
    </dgm:pt>
    <dgm:pt modelId="{68CFB280-9F7A-49E6-8A83-AB4D37C8A1E4}" type="pres">
      <dgm:prSet presAssocID="{A41992EA-8C6F-4BF4-B32A-5EF37EB0F876}" presName="dummyMaxCanvas" presStyleCnt="0">
        <dgm:presLayoutVars/>
      </dgm:prSet>
      <dgm:spPr/>
    </dgm:pt>
    <dgm:pt modelId="{A8D9BC1D-D38E-45C0-8D29-E1256D3A8A24}" type="pres">
      <dgm:prSet presAssocID="{A41992EA-8C6F-4BF4-B32A-5EF37EB0F876}" presName="ThreeNodes_1" presStyleLbl="node1" presStyleIdx="0" presStyleCnt="3">
        <dgm:presLayoutVars>
          <dgm:bulletEnabled val="1"/>
        </dgm:presLayoutVars>
      </dgm:prSet>
      <dgm:spPr/>
    </dgm:pt>
    <dgm:pt modelId="{036A701A-1C17-4C55-853F-4161D02163DE}" type="pres">
      <dgm:prSet presAssocID="{A41992EA-8C6F-4BF4-B32A-5EF37EB0F876}" presName="ThreeNodes_2" presStyleLbl="node1" presStyleIdx="1" presStyleCnt="3">
        <dgm:presLayoutVars>
          <dgm:bulletEnabled val="1"/>
        </dgm:presLayoutVars>
      </dgm:prSet>
      <dgm:spPr/>
    </dgm:pt>
    <dgm:pt modelId="{019AA665-5772-4061-9E8A-3885975CB855}" type="pres">
      <dgm:prSet presAssocID="{A41992EA-8C6F-4BF4-B32A-5EF37EB0F876}" presName="ThreeNodes_3" presStyleLbl="node1" presStyleIdx="2" presStyleCnt="3">
        <dgm:presLayoutVars>
          <dgm:bulletEnabled val="1"/>
        </dgm:presLayoutVars>
      </dgm:prSet>
      <dgm:spPr/>
    </dgm:pt>
    <dgm:pt modelId="{0C034011-4155-4925-9AFD-E58E6A4694C3}" type="pres">
      <dgm:prSet presAssocID="{A41992EA-8C6F-4BF4-B32A-5EF37EB0F876}" presName="ThreeConn_1-2" presStyleLbl="fgAccFollowNode1" presStyleIdx="0" presStyleCnt="2">
        <dgm:presLayoutVars>
          <dgm:bulletEnabled val="1"/>
        </dgm:presLayoutVars>
      </dgm:prSet>
      <dgm:spPr/>
    </dgm:pt>
    <dgm:pt modelId="{FF3BA0A4-6E7C-49E4-9549-51B21FCB8CAC}" type="pres">
      <dgm:prSet presAssocID="{A41992EA-8C6F-4BF4-B32A-5EF37EB0F876}" presName="ThreeConn_2-3" presStyleLbl="fgAccFollowNode1" presStyleIdx="1" presStyleCnt="2">
        <dgm:presLayoutVars>
          <dgm:bulletEnabled val="1"/>
        </dgm:presLayoutVars>
      </dgm:prSet>
      <dgm:spPr/>
    </dgm:pt>
    <dgm:pt modelId="{072E80FB-B84B-466B-B9C9-DAEDCDBD7AC4}" type="pres">
      <dgm:prSet presAssocID="{A41992EA-8C6F-4BF4-B32A-5EF37EB0F876}" presName="ThreeNodes_1_text" presStyleLbl="node1" presStyleIdx="2" presStyleCnt="3">
        <dgm:presLayoutVars>
          <dgm:bulletEnabled val="1"/>
        </dgm:presLayoutVars>
      </dgm:prSet>
      <dgm:spPr/>
    </dgm:pt>
    <dgm:pt modelId="{5792F144-DBBF-49D9-81BB-AB0DCA1280AD}" type="pres">
      <dgm:prSet presAssocID="{A41992EA-8C6F-4BF4-B32A-5EF37EB0F876}" presName="ThreeNodes_2_text" presStyleLbl="node1" presStyleIdx="2" presStyleCnt="3">
        <dgm:presLayoutVars>
          <dgm:bulletEnabled val="1"/>
        </dgm:presLayoutVars>
      </dgm:prSet>
      <dgm:spPr/>
    </dgm:pt>
    <dgm:pt modelId="{04BA168E-1F62-4201-B373-ADCA825080A5}" type="pres">
      <dgm:prSet presAssocID="{A41992EA-8C6F-4BF4-B32A-5EF37EB0F876}" presName="ThreeNodes_3_text" presStyleLbl="node1" presStyleIdx="2" presStyleCnt="3">
        <dgm:presLayoutVars>
          <dgm:bulletEnabled val="1"/>
        </dgm:presLayoutVars>
      </dgm:prSet>
      <dgm:spPr/>
    </dgm:pt>
  </dgm:ptLst>
  <dgm:cxnLst>
    <dgm:cxn modelId="{7DE8AA2F-098F-40B1-BF49-8F907FC20DB3}" type="presOf" srcId="{A333B98D-052A-4B0B-8842-5E09BD5E638A}" destId="{FF3BA0A4-6E7C-49E4-9549-51B21FCB8CAC}" srcOrd="0" destOrd="0" presId="urn:microsoft.com/office/officeart/2005/8/layout/vProcess5"/>
    <dgm:cxn modelId="{423BD436-A18D-43D2-BEE2-C0C86D6E32F0}" type="presOf" srcId="{36D33F05-C83B-4A1D-AAAA-53D199FF9A02}" destId="{036A701A-1C17-4C55-853F-4161D02163DE}" srcOrd="0" destOrd="0" presId="urn:microsoft.com/office/officeart/2005/8/layout/vProcess5"/>
    <dgm:cxn modelId="{A006F85E-6095-415A-AEEC-B627FC6B6724}" type="presOf" srcId="{36D33F05-C83B-4A1D-AAAA-53D199FF9A02}" destId="{5792F144-DBBF-49D9-81BB-AB0DCA1280AD}" srcOrd="1" destOrd="0" presId="urn:microsoft.com/office/officeart/2005/8/layout/vProcess5"/>
    <dgm:cxn modelId="{854AE56F-3347-4AF5-AFAC-308C98D32B34}" srcId="{A41992EA-8C6F-4BF4-B32A-5EF37EB0F876}" destId="{1B0C9728-164F-448C-9FF5-C0DEAFBCDC4D}" srcOrd="2" destOrd="0" parTransId="{A9BF5A7F-60C4-469E-B3F0-2F69FA802FA0}" sibTransId="{43FA4354-CC5F-4A1B-8349-E4ACE4286930}"/>
    <dgm:cxn modelId="{7046B58A-ECDB-4ABC-BA56-B0E80D73750D}" srcId="{A41992EA-8C6F-4BF4-B32A-5EF37EB0F876}" destId="{BF0AA7A5-95FE-4A88-8CDB-31E3D094893F}" srcOrd="0" destOrd="0" parTransId="{EB2C1FFB-8F6C-4475-A1F2-31939C317D4A}" sibTransId="{80C25B91-146B-4A7F-9A7A-94CC8A69E571}"/>
    <dgm:cxn modelId="{6656B38D-94A2-4744-B192-0EC2427C0DA3}" type="presOf" srcId="{80C25B91-146B-4A7F-9A7A-94CC8A69E571}" destId="{0C034011-4155-4925-9AFD-E58E6A4694C3}" srcOrd="0" destOrd="0" presId="urn:microsoft.com/office/officeart/2005/8/layout/vProcess5"/>
    <dgm:cxn modelId="{5253C397-90C6-482E-83FF-F290EB937BA5}" type="presOf" srcId="{BF0AA7A5-95FE-4A88-8CDB-31E3D094893F}" destId="{072E80FB-B84B-466B-B9C9-DAEDCDBD7AC4}" srcOrd="1" destOrd="0" presId="urn:microsoft.com/office/officeart/2005/8/layout/vProcess5"/>
    <dgm:cxn modelId="{DB3ECCAA-1F83-4852-A784-B30DAD6E14C3}" type="presOf" srcId="{A41992EA-8C6F-4BF4-B32A-5EF37EB0F876}" destId="{0AD33F4A-42F1-4B42-B76B-0A8007F9F0FA}" srcOrd="0" destOrd="0" presId="urn:microsoft.com/office/officeart/2005/8/layout/vProcess5"/>
    <dgm:cxn modelId="{9B63A9B2-A5F2-44F3-BE5C-AC6947C8825F}" type="presOf" srcId="{1B0C9728-164F-448C-9FF5-C0DEAFBCDC4D}" destId="{019AA665-5772-4061-9E8A-3885975CB855}" srcOrd="0" destOrd="0" presId="urn:microsoft.com/office/officeart/2005/8/layout/vProcess5"/>
    <dgm:cxn modelId="{BEA5B9C6-272C-4975-93F1-6D4E90E09D0E}" type="presOf" srcId="{BF0AA7A5-95FE-4A88-8CDB-31E3D094893F}" destId="{A8D9BC1D-D38E-45C0-8D29-E1256D3A8A24}" srcOrd="0" destOrd="0" presId="urn:microsoft.com/office/officeart/2005/8/layout/vProcess5"/>
    <dgm:cxn modelId="{7B8DAAE1-E119-467D-B78C-A96CDFE881B0}" type="presOf" srcId="{1B0C9728-164F-448C-9FF5-C0DEAFBCDC4D}" destId="{04BA168E-1F62-4201-B373-ADCA825080A5}" srcOrd="1" destOrd="0" presId="urn:microsoft.com/office/officeart/2005/8/layout/vProcess5"/>
    <dgm:cxn modelId="{036CBCE4-5DC7-4237-B195-64710615AF7C}" srcId="{A41992EA-8C6F-4BF4-B32A-5EF37EB0F876}" destId="{36D33F05-C83B-4A1D-AAAA-53D199FF9A02}" srcOrd="1" destOrd="0" parTransId="{D6B83078-3338-4BD0-BB01-BAB180D985F5}" sibTransId="{A333B98D-052A-4B0B-8842-5E09BD5E638A}"/>
    <dgm:cxn modelId="{E526139A-8226-40FE-9145-3666DF4DCF72}" type="presParOf" srcId="{0AD33F4A-42F1-4B42-B76B-0A8007F9F0FA}" destId="{68CFB280-9F7A-49E6-8A83-AB4D37C8A1E4}" srcOrd="0" destOrd="0" presId="urn:microsoft.com/office/officeart/2005/8/layout/vProcess5"/>
    <dgm:cxn modelId="{C21DE388-584E-4A97-834F-62E4C1B4D846}" type="presParOf" srcId="{0AD33F4A-42F1-4B42-B76B-0A8007F9F0FA}" destId="{A8D9BC1D-D38E-45C0-8D29-E1256D3A8A24}" srcOrd="1" destOrd="0" presId="urn:microsoft.com/office/officeart/2005/8/layout/vProcess5"/>
    <dgm:cxn modelId="{F57A6F6E-680C-4D73-AD21-3D4544B115B2}" type="presParOf" srcId="{0AD33F4A-42F1-4B42-B76B-0A8007F9F0FA}" destId="{036A701A-1C17-4C55-853F-4161D02163DE}" srcOrd="2" destOrd="0" presId="urn:microsoft.com/office/officeart/2005/8/layout/vProcess5"/>
    <dgm:cxn modelId="{E77E00B9-7161-4EC5-BA9F-6AFA388AD7A2}" type="presParOf" srcId="{0AD33F4A-42F1-4B42-B76B-0A8007F9F0FA}" destId="{019AA665-5772-4061-9E8A-3885975CB855}" srcOrd="3" destOrd="0" presId="urn:microsoft.com/office/officeart/2005/8/layout/vProcess5"/>
    <dgm:cxn modelId="{20C2C5DF-4490-4695-86A8-781A0DCE702E}" type="presParOf" srcId="{0AD33F4A-42F1-4B42-B76B-0A8007F9F0FA}" destId="{0C034011-4155-4925-9AFD-E58E6A4694C3}" srcOrd="4" destOrd="0" presId="urn:microsoft.com/office/officeart/2005/8/layout/vProcess5"/>
    <dgm:cxn modelId="{D8464E40-C469-4BED-8A07-449FC332B7F7}" type="presParOf" srcId="{0AD33F4A-42F1-4B42-B76B-0A8007F9F0FA}" destId="{FF3BA0A4-6E7C-49E4-9549-51B21FCB8CAC}" srcOrd="5" destOrd="0" presId="urn:microsoft.com/office/officeart/2005/8/layout/vProcess5"/>
    <dgm:cxn modelId="{04027E02-0006-4D23-80D6-1A0055143E61}" type="presParOf" srcId="{0AD33F4A-42F1-4B42-B76B-0A8007F9F0FA}" destId="{072E80FB-B84B-466B-B9C9-DAEDCDBD7AC4}" srcOrd="6" destOrd="0" presId="urn:microsoft.com/office/officeart/2005/8/layout/vProcess5"/>
    <dgm:cxn modelId="{07EFAEC6-FC9F-4B25-9B29-DD0BAB7D3C21}" type="presParOf" srcId="{0AD33F4A-42F1-4B42-B76B-0A8007F9F0FA}" destId="{5792F144-DBBF-49D9-81BB-AB0DCA1280AD}" srcOrd="7" destOrd="0" presId="urn:microsoft.com/office/officeart/2005/8/layout/vProcess5"/>
    <dgm:cxn modelId="{98979E4C-4F8C-4B39-A6A4-E2CCC3071B25}" type="presParOf" srcId="{0AD33F4A-42F1-4B42-B76B-0A8007F9F0FA}" destId="{04BA168E-1F62-4201-B373-ADCA825080A5}"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4DB2547-2FF5-45C4-BB0C-34FB8D3026F1}" type="doc">
      <dgm:prSet loTypeId="urn:microsoft.com/office/officeart/2018/2/layout/IconLabelDescriptionList" loCatId="icon" qsTypeId="urn:microsoft.com/office/officeart/2005/8/quickstyle/simple1" qsCatId="simple" csTypeId="urn:microsoft.com/office/officeart/2018/5/colors/Iconchunking_neutralbg_colorful2" csCatId="colorful" phldr="1"/>
      <dgm:spPr/>
      <dgm:t>
        <a:bodyPr/>
        <a:lstStyle/>
        <a:p>
          <a:endParaRPr lang="en-GB"/>
        </a:p>
      </dgm:t>
    </dgm:pt>
    <dgm:pt modelId="{6A912E05-43D9-4882-BEA9-CA8A0A025EA5}">
      <dgm:prSet phldrT="[Text]"/>
      <dgm:spPr/>
      <dgm:t>
        <a:bodyPr/>
        <a:lstStyle/>
        <a:p>
          <a:pPr>
            <a:lnSpc>
              <a:spcPct val="100000"/>
            </a:lnSpc>
            <a:defRPr b="1"/>
          </a:pPr>
          <a:r>
            <a:rPr lang="en-GB"/>
            <a:t>This planned reform mirrors failed reforms implemented in IFAD</a:t>
          </a:r>
        </a:p>
      </dgm:t>
    </dgm:pt>
    <dgm:pt modelId="{4C227888-7824-4F59-9F74-3040FE9DEEAF}" type="parTrans" cxnId="{4015231A-398C-42E0-8ED2-67D5B94E8E74}">
      <dgm:prSet/>
      <dgm:spPr/>
      <dgm:t>
        <a:bodyPr/>
        <a:lstStyle/>
        <a:p>
          <a:endParaRPr lang="en-GB"/>
        </a:p>
      </dgm:t>
    </dgm:pt>
    <dgm:pt modelId="{A4A067DB-00C8-41AB-A724-4C1912B5E42C}" type="sibTrans" cxnId="{4015231A-398C-42E0-8ED2-67D5B94E8E74}">
      <dgm:prSet/>
      <dgm:spPr/>
      <dgm:t>
        <a:bodyPr/>
        <a:lstStyle/>
        <a:p>
          <a:endParaRPr lang="en-GB"/>
        </a:p>
      </dgm:t>
    </dgm:pt>
    <dgm:pt modelId="{BCC2E2AC-F68F-46BE-AF55-902C4559FCC4}">
      <dgm:prSet custT="1"/>
      <dgm:spPr/>
      <dgm:t>
        <a:bodyPr/>
        <a:lstStyle/>
        <a:p>
          <a:pPr>
            <a:lnSpc>
              <a:spcPct val="100000"/>
            </a:lnSpc>
          </a:pPr>
          <a:r>
            <a:rPr lang="en-GB" sz="1200"/>
            <a:t>Over-ambitious scope and scale without an adequate feasibility study, </a:t>
          </a:r>
        </a:p>
      </dgm:t>
    </dgm:pt>
    <dgm:pt modelId="{36B39238-17F4-4C36-9730-646D22F6B12C}" type="parTrans" cxnId="{7606CBAE-3567-45ED-8106-3498CDBDA73B}">
      <dgm:prSet/>
      <dgm:spPr/>
      <dgm:t>
        <a:bodyPr/>
        <a:lstStyle/>
        <a:p>
          <a:endParaRPr lang="en-GB"/>
        </a:p>
      </dgm:t>
    </dgm:pt>
    <dgm:pt modelId="{EDEE6148-EC47-4B83-9185-98B08A0DAD2F}" type="sibTrans" cxnId="{7606CBAE-3567-45ED-8106-3498CDBDA73B}">
      <dgm:prSet/>
      <dgm:spPr/>
      <dgm:t>
        <a:bodyPr/>
        <a:lstStyle/>
        <a:p>
          <a:endParaRPr lang="en-GB"/>
        </a:p>
      </dgm:t>
    </dgm:pt>
    <dgm:pt modelId="{CA818245-6475-4399-A402-09BA68267BB4}">
      <dgm:prSet custT="1"/>
      <dgm:spPr/>
      <dgm:t>
        <a:bodyPr/>
        <a:lstStyle/>
        <a:p>
          <a:pPr>
            <a:lnSpc>
              <a:spcPct val="100000"/>
            </a:lnSpc>
          </a:pPr>
          <a:r>
            <a:rPr lang="en-GB" sz="1200"/>
            <a:t>highly compressed timelines for both planning and implementation, </a:t>
          </a:r>
        </a:p>
      </dgm:t>
    </dgm:pt>
    <dgm:pt modelId="{7EE038DB-1225-4943-AEFE-D9834D7F44E6}" type="parTrans" cxnId="{0129B726-141F-4329-8007-0F09FF175D62}">
      <dgm:prSet/>
      <dgm:spPr/>
      <dgm:t>
        <a:bodyPr/>
        <a:lstStyle/>
        <a:p>
          <a:endParaRPr lang="en-GB"/>
        </a:p>
      </dgm:t>
    </dgm:pt>
    <dgm:pt modelId="{20CBD456-FD57-492C-BA69-8054AEE09B1C}" type="sibTrans" cxnId="{0129B726-141F-4329-8007-0F09FF175D62}">
      <dgm:prSet/>
      <dgm:spPr/>
      <dgm:t>
        <a:bodyPr/>
        <a:lstStyle/>
        <a:p>
          <a:endParaRPr lang="en-GB"/>
        </a:p>
      </dgm:t>
    </dgm:pt>
    <dgm:pt modelId="{459239B8-1C27-4501-B916-A94F9341B96D}">
      <dgm:prSet custT="1"/>
      <dgm:spPr/>
      <dgm:t>
        <a:bodyPr/>
        <a:lstStyle/>
        <a:p>
          <a:pPr>
            <a:lnSpc>
              <a:spcPct val="100000"/>
            </a:lnSpc>
          </a:pPr>
          <a:r>
            <a:rPr lang="en-GB" sz="1200"/>
            <a:t>unilateral decision-making with insufficient consultation, </a:t>
          </a:r>
        </a:p>
      </dgm:t>
    </dgm:pt>
    <dgm:pt modelId="{5A84D1C3-1F37-466C-B41B-BF0E5A726E39}" type="parTrans" cxnId="{3306A102-1C7D-42F7-B519-65DB7A7B1779}">
      <dgm:prSet/>
      <dgm:spPr/>
      <dgm:t>
        <a:bodyPr/>
        <a:lstStyle/>
        <a:p>
          <a:endParaRPr lang="en-GB"/>
        </a:p>
      </dgm:t>
    </dgm:pt>
    <dgm:pt modelId="{64752C8D-B59D-415C-9DBA-C8C1066E57BD}" type="sibTrans" cxnId="{3306A102-1C7D-42F7-B519-65DB7A7B1779}">
      <dgm:prSet/>
      <dgm:spPr/>
      <dgm:t>
        <a:bodyPr/>
        <a:lstStyle/>
        <a:p>
          <a:endParaRPr lang="en-GB"/>
        </a:p>
      </dgm:t>
    </dgm:pt>
    <dgm:pt modelId="{68A353E4-CD4D-4944-B16E-352590B92D44}">
      <dgm:prSet custT="1"/>
      <dgm:spPr/>
      <dgm:t>
        <a:bodyPr/>
        <a:lstStyle/>
        <a:p>
          <a:pPr>
            <a:lnSpc>
              <a:spcPct val="100000"/>
            </a:lnSpc>
          </a:pPr>
          <a:r>
            <a:rPr lang="en-GB" sz="1200"/>
            <a:t>lack of evidence-based rationale for relocation and restructuring decisions, </a:t>
          </a:r>
        </a:p>
      </dgm:t>
    </dgm:pt>
    <dgm:pt modelId="{AAD3176A-3CFC-4E64-A21F-D111B8D75E15}" type="parTrans" cxnId="{E29FB48C-47A5-4AC5-9BE7-9C7566D8D7FA}">
      <dgm:prSet/>
      <dgm:spPr/>
      <dgm:t>
        <a:bodyPr/>
        <a:lstStyle/>
        <a:p>
          <a:endParaRPr lang="en-GB"/>
        </a:p>
      </dgm:t>
    </dgm:pt>
    <dgm:pt modelId="{42D27DEE-3FBF-4EC7-9EA6-C01C39EC4849}" type="sibTrans" cxnId="{E29FB48C-47A5-4AC5-9BE7-9C7566D8D7FA}">
      <dgm:prSet/>
      <dgm:spPr/>
      <dgm:t>
        <a:bodyPr/>
        <a:lstStyle/>
        <a:p>
          <a:endParaRPr lang="en-GB"/>
        </a:p>
      </dgm:t>
    </dgm:pt>
    <dgm:pt modelId="{DFE2EE90-72A5-4DAE-98D2-ADD40ED3DF7D}">
      <dgm:prSet custT="1"/>
      <dgm:spPr/>
      <dgm:t>
        <a:bodyPr/>
        <a:lstStyle/>
        <a:p>
          <a:pPr>
            <a:lnSpc>
              <a:spcPct val="100000"/>
            </a:lnSpc>
          </a:pPr>
          <a:r>
            <a:rPr lang="en-GB" sz="1200"/>
            <a:t>inadequate human resources and budget planning, leading to operational disruption, </a:t>
          </a:r>
        </a:p>
      </dgm:t>
    </dgm:pt>
    <dgm:pt modelId="{626C8055-E9B2-47D7-ABE4-00B81577CF97}" type="parTrans" cxnId="{C0E9E655-4A55-4802-B719-9E94F8417028}">
      <dgm:prSet/>
      <dgm:spPr/>
      <dgm:t>
        <a:bodyPr/>
        <a:lstStyle/>
        <a:p>
          <a:endParaRPr lang="en-GB"/>
        </a:p>
      </dgm:t>
    </dgm:pt>
    <dgm:pt modelId="{9F86B040-149F-4ACD-883C-1BFF8E403D07}" type="sibTrans" cxnId="{C0E9E655-4A55-4802-B719-9E94F8417028}">
      <dgm:prSet/>
      <dgm:spPr/>
      <dgm:t>
        <a:bodyPr/>
        <a:lstStyle/>
        <a:p>
          <a:endParaRPr lang="en-GB"/>
        </a:p>
      </dgm:t>
    </dgm:pt>
    <dgm:pt modelId="{C6D04EC5-87B0-4BDE-A568-DF55BF950548}">
      <dgm:prSet custT="1"/>
      <dgm:spPr/>
      <dgm:t>
        <a:bodyPr/>
        <a:lstStyle/>
        <a:p>
          <a:pPr>
            <a:lnSpc>
              <a:spcPct val="100000"/>
            </a:lnSpc>
          </a:pPr>
          <a:r>
            <a:rPr lang="en-GB" sz="1200"/>
            <a:t>weakened board oversight)</a:t>
          </a:r>
        </a:p>
      </dgm:t>
    </dgm:pt>
    <dgm:pt modelId="{07CD83A6-DC9F-4383-8936-40D13F170839}" type="parTrans" cxnId="{90D4C5EC-375E-44DA-A62A-2D9118F6557A}">
      <dgm:prSet/>
      <dgm:spPr/>
      <dgm:t>
        <a:bodyPr/>
        <a:lstStyle/>
        <a:p>
          <a:endParaRPr lang="en-GB"/>
        </a:p>
      </dgm:t>
    </dgm:pt>
    <dgm:pt modelId="{B1FBD43D-34F6-4A3F-BB8E-856E3DEAD8B8}" type="sibTrans" cxnId="{90D4C5EC-375E-44DA-A62A-2D9118F6557A}">
      <dgm:prSet/>
      <dgm:spPr/>
      <dgm:t>
        <a:bodyPr/>
        <a:lstStyle/>
        <a:p>
          <a:endParaRPr lang="en-GB"/>
        </a:p>
      </dgm:t>
    </dgm:pt>
    <dgm:pt modelId="{F807BB6C-36C8-430D-81A0-EBB10D7851C7}">
      <dgm:prSet/>
      <dgm:spPr/>
      <dgm:t>
        <a:bodyPr/>
        <a:lstStyle/>
        <a:p>
          <a:pPr>
            <a:lnSpc>
              <a:spcPct val="100000"/>
            </a:lnSpc>
            <a:defRPr b="1"/>
          </a:pPr>
          <a:r>
            <a:rPr lang="en-GB"/>
            <a:t>The proposed ILO reform is larger in scale, shorter in timeframe, and comes with an even shorter planning phase, potentially amplifying risks documented in relation to the above reforms. </a:t>
          </a:r>
        </a:p>
      </dgm:t>
    </dgm:pt>
    <dgm:pt modelId="{CD67B109-A6BA-4B30-A0E2-D4B336C54EF3}" type="parTrans" cxnId="{26C1D78F-7ADD-4C66-9EA3-30B6CBFC33D1}">
      <dgm:prSet/>
      <dgm:spPr/>
      <dgm:t>
        <a:bodyPr/>
        <a:lstStyle/>
        <a:p>
          <a:endParaRPr lang="en-GB"/>
        </a:p>
      </dgm:t>
    </dgm:pt>
    <dgm:pt modelId="{8436CEBD-5433-47C7-ADAA-F00ACDF5EBCB}" type="sibTrans" cxnId="{26C1D78F-7ADD-4C66-9EA3-30B6CBFC33D1}">
      <dgm:prSet/>
      <dgm:spPr/>
      <dgm:t>
        <a:bodyPr/>
        <a:lstStyle/>
        <a:p>
          <a:endParaRPr lang="en-GB"/>
        </a:p>
      </dgm:t>
    </dgm:pt>
    <dgm:pt modelId="{30791FDF-0E73-4B7A-A6F7-A470765EE19F}">
      <dgm:prSet/>
      <dgm:spPr/>
      <dgm:t>
        <a:bodyPr/>
        <a:lstStyle/>
        <a:p>
          <a:pPr>
            <a:lnSpc>
              <a:spcPct val="100000"/>
            </a:lnSpc>
            <a:defRPr b="1"/>
          </a:pPr>
          <a:r>
            <a:rPr lang="en-GB"/>
            <a:t>There is no detail on how the proposed reform is coordinated with the current processes under the UN80 reform agenda.</a:t>
          </a:r>
        </a:p>
      </dgm:t>
    </dgm:pt>
    <dgm:pt modelId="{1FE40DE9-5EED-41EE-A726-9E7F5A6CFC4B}" type="parTrans" cxnId="{BFD11354-FA9C-44C4-8AD4-B4670307FD99}">
      <dgm:prSet/>
      <dgm:spPr/>
      <dgm:t>
        <a:bodyPr/>
        <a:lstStyle/>
        <a:p>
          <a:endParaRPr lang="en-GB"/>
        </a:p>
      </dgm:t>
    </dgm:pt>
    <dgm:pt modelId="{E7755B44-C111-4CA2-AB33-4FAAF0C1D888}" type="sibTrans" cxnId="{BFD11354-FA9C-44C4-8AD4-B4670307FD99}">
      <dgm:prSet/>
      <dgm:spPr/>
      <dgm:t>
        <a:bodyPr/>
        <a:lstStyle/>
        <a:p>
          <a:endParaRPr lang="en-GB"/>
        </a:p>
      </dgm:t>
    </dgm:pt>
    <dgm:pt modelId="{796406A5-D2E2-42DD-9A47-11BF3F67C90D}" type="pres">
      <dgm:prSet presAssocID="{84DB2547-2FF5-45C4-BB0C-34FB8D3026F1}" presName="root" presStyleCnt="0">
        <dgm:presLayoutVars>
          <dgm:dir/>
          <dgm:resizeHandles val="exact"/>
        </dgm:presLayoutVars>
      </dgm:prSet>
      <dgm:spPr/>
    </dgm:pt>
    <dgm:pt modelId="{B9DEA551-51B5-482C-9BB4-FB21A127B43C}" type="pres">
      <dgm:prSet presAssocID="{6A912E05-43D9-4882-BEA9-CA8A0A025EA5}" presName="compNode" presStyleCnt="0"/>
      <dgm:spPr/>
    </dgm:pt>
    <dgm:pt modelId="{73D11CF0-3758-4C7D-91BB-F933F04FFAB3}" type="pres">
      <dgm:prSet presAssocID="{6A912E05-43D9-4882-BEA9-CA8A0A025EA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47C33A59-3732-46E8-AAE9-5C52EE4E0FA1}" type="pres">
      <dgm:prSet presAssocID="{6A912E05-43D9-4882-BEA9-CA8A0A025EA5}" presName="iconSpace" presStyleCnt="0"/>
      <dgm:spPr/>
    </dgm:pt>
    <dgm:pt modelId="{94E61B5C-2A63-43CD-B1F7-9C698D2F9E71}" type="pres">
      <dgm:prSet presAssocID="{6A912E05-43D9-4882-BEA9-CA8A0A025EA5}" presName="parTx" presStyleLbl="revTx" presStyleIdx="0" presStyleCnt="6">
        <dgm:presLayoutVars>
          <dgm:chMax val="0"/>
          <dgm:chPref val="0"/>
        </dgm:presLayoutVars>
      </dgm:prSet>
      <dgm:spPr/>
    </dgm:pt>
    <dgm:pt modelId="{892A92EC-7322-47F9-BEE6-3D0C76B2B30E}" type="pres">
      <dgm:prSet presAssocID="{6A912E05-43D9-4882-BEA9-CA8A0A025EA5}" presName="txSpace" presStyleCnt="0"/>
      <dgm:spPr/>
    </dgm:pt>
    <dgm:pt modelId="{AB73E927-45AF-4E60-8340-01AFCFBE866F}" type="pres">
      <dgm:prSet presAssocID="{6A912E05-43D9-4882-BEA9-CA8A0A025EA5}" presName="desTx" presStyleLbl="revTx" presStyleIdx="1" presStyleCnt="6" custLinFactNeighborX="709" custLinFactNeighborY="-32467">
        <dgm:presLayoutVars/>
      </dgm:prSet>
      <dgm:spPr/>
    </dgm:pt>
    <dgm:pt modelId="{1CA9789E-787D-4240-ACE8-8FC9DBB7FB9C}" type="pres">
      <dgm:prSet presAssocID="{A4A067DB-00C8-41AB-A724-4C1912B5E42C}" presName="sibTrans" presStyleCnt="0"/>
      <dgm:spPr/>
    </dgm:pt>
    <dgm:pt modelId="{632D0177-9201-4268-BA6A-A395D8F188DF}" type="pres">
      <dgm:prSet presAssocID="{F807BB6C-36C8-430D-81A0-EBB10D7851C7}" presName="compNode" presStyleCnt="0"/>
      <dgm:spPr/>
    </dgm:pt>
    <dgm:pt modelId="{54029AE6-D1B8-4799-8D1F-B5B00491FE43}" type="pres">
      <dgm:prSet presAssocID="{F807BB6C-36C8-430D-81A0-EBB10D7851C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03A71186-884E-410C-AC04-A806E876A403}" type="pres">
      <dgm:prSet presAssocID="{F807BB6C-36C8-430D-81A0-EBB10D7851C7}" presName="iconSpace" presStyleCnt="0"/>
      <dgm:spPr/>
    </dgm:pt>
    <dgm:pt modelId="{A4940F78-E6A1-4F0B-9E5B-3064A45A3BBB}" type="pres">
      <dgm:prSet presAssocID="{F807BB6C-36C8-430D-81A0-EBB10D7851C7}" presName="parTx" presStyleLbl="revTx" presStyleIdx="2" presStyleCnt="6">
        <dgm:presLayoutVars>
          <dgm:chMax val="0"/>
          <dgm:chPref val="0"/>
        </dgm:presLayoutVars>
      </dgm:prSet>
      <dgm:spPr/>
    </dgm:pt>
    <dgm:pt modelId="{F9BC02C7-5844-4764-A2AB-6252D1CFBFF0}" type="pres">
      <dgm:prSet presAssocID="{F807BB6C-36C8-430D-81A0-EBB10D7851C7}" presName="txSpace" presStyleCnt="0"/>
      <dgm:spPr/>
    </dgm:pt>
    <dgm:pt modelId="{9130D993-850D-4057-BB0F-ECEF14130870}" type="pres">
      <dgm:prSet presAssocID="{F807BB6C-36C8-430D-81A0-EBB10D7851C7}" presName="desTx" presStyleLbl="revTx" presStyleIdx="3" presStyleCnt="6">
        <dgm:presLayoutVars/>
      </dgm:prSet>
      <dgm:spPr/>
    </dgm:pt>
    <dgm:pt modelId="{D0AAE7D2-A36D-4398-B98C-770130FA8C4C}" type="pres">
      <dgm:prSet presAssocID="{8436CEBD-5433-47C7-ADAA-F00ACDF5EBCB}" presName="sibTrans" presStyleCnt="0"/>
      <dgm:spPr/>
    </dgm:pt>
    <dgm:pt modelId="{1207D1A8-4EFC-439D-AD5F-3245B11BC4D6}" type="pres">
      <dgm:prSet presAssocID="{30791FDF-0E73-4B7A-A6F7-A470765EE19F}" presName="compNode" presStyleCnt="0"/>
      <dgm:spPr/>
    </dgm:pt>
    <dgm:pt modelId="{068574DB-E0A5-45C2-8D2E-B2E2E5415FDD}" type="pres">
      <dgm:prSet presAssocID="{30791FDF-0E73-4B7A-A6F7-A470765EE19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567E5762-178C-4CA1-86D5-EA1A92CD80A4}" type="pres">
      <dgm:prSet presAssocID="{30791FDF-0E73-4B7A-A6F7-A470765EE19F}" presName="iconSpace" presStyleCnt="0"/>
      <dgm:spPr/>
    </dgm:pt>
    <dgm:pt modelId="{4E8CF232-3CA4-493D-8A74-A3076A4890FC}" type="pres">
      <dgm:prSet presAssocID="{30791FDF-0E73-4B7A-A6F7-A470765EE19F}" presName="parTx" presStyleLbl="revTx" presStyleIdx="4" presStyleCnt="6">
        <dgm:presLayoutVars>
          <dgm:chMax val="0"/>
          <dgm:chPref val="0"/>
        </dgm:presLayoutVars>
      </dgm:prSet>
      <dgm:spPr/>
    </dgm:pt>
    <dgm:pt modelId="{6F57E0DE-698F-4548-BBA3-EE935ED17BA4}" type="pres">
      <dgm:prSet presAssocID="{30791FDF-0E73-4B7A-A6F7-A470765EE19F}" presName="txSpace" presStyleCnt="0"/>
      <dgm:spPr/>
    </dgm:pt>
    <dgm:pt modelId="{4E879B6F-69F0-4EFE-BB5C-02135A240321}" type="pres">
      <dgm:prSet presAssocID="{30791FDF-0E73-4B7A-A6F7-A470765EE19F}" presName="desTx" presStyleLbl="revTx" presStyleIdx="5" presStyleCnt="6">
        <dgm:presLayoutVars/>
      </dgm:prSet>
      <dgm:spPr/>
    </dgm:pt>
  </dgm:ptLst>
  <dgm:cxnLst>
    <dgm:cxn modelId="{3306A102-1C7D-42F7-B519-65DB7A7B1779}" srcId="{6A912E05-43D9-4882-BEA9-CA8A0A025EA5}" destId="{459239B8-1C27-4501-B916-A94F9341B96D}" srcOrd="2" destOrd="0" parTransId="{5A84D1C3-1F37-466C-B41B-BF0E5A726E39}" sibTransId="{64752C8D-B59D-415C-9DBA-C8C1066E57BD}"/>
    <dgm:cxn modelId="{AF88E602-3F8B-4B1E-B01D-80CB7A4F48CC}" type="presOf" srcId="{6A912E05-43D9-4882-BEA9-CA8A0A025EA5}" destId="{94E61B5C-2A63-43CD-B1F7-9C698D2F9E71}" srcOrd="0" destOrd="0" presId="urn:microsoft.com/office/officeart/2018/2/layout/IconLabelDescriptionList"/>
    <dgm:cxn modelId="{2DED8609-288B-461C-91A4-78818C07831F}" type="presOf" srcId="{F807BB6C-36C8-430D-81A0-EBB10D7851C7}" destId="{A4940F78-E6A1-4F0B-9E5B-3064A45A3BBB}" srcOrd="0" destOrd="0" presId="urn:microsoft.com/office/officeart/2018/2/layout/IconLabelDescriptionList"/>
    <dgm:cxn modelId="{4015231A-398C-42E0-8ED2-67D5B94E8E74}" srcId="{84DB2547-2FF5-45C4-BB0C-34FB8D3026F1}" destId="{6A912E05-43D9-4882-BEA9-CA8A0A025EA5}" srcOrd="0" destOrd="0" parTransId="{4C227888-7824-4F59-9F74-3040FE9DEEAF}" sibTransId="{A4A067DB-00C8-41AB-A724-4C1912B5E42C}"/>
    <dgm:cxn modelId="{8F12C61A-3089-4A52-8815-EFE43EB8C38B}" type="presOf" srcId="{68A353E4-CD4D-4944-B16E-352590B92D44}" destId="{AB73E927-45AF-4E60-8340-01AFCFBE866F}" srcOrd="0" destOrd="3" presId="urn:microsoft.com/office/officeart/2018/2/layout/IconLabelDescriptionList"/>
    <dgm:cxn modelId="{F49F5324-80F7-4C9E-AE99-C12695B3F677}" type="presOf" srcId="{C6D04EC5-87B0-4BDE-A568-DF55BF950548}" destId="{AB73E927-45AF-4E60-8340-01AFCFBE866F}" srcOrd="0" destOrd="5" presId="urn:microsoft.com/office/officeart/2018/2/layout/IconLabelDescriptionList"/>
    <dgm:cxn modelId="{0129B726-141F-4329-8007-0F09FF175D62}" srcId="{6A912E05-43D9-4882-BEA9-CA8A0A025EA5}" destId="{CA818245-6475-4399-A402-09BA68267BB4}" srcOrd="1" destOrd="0" parTransId="{7EE038DB-1225-4943-AEFE-D9834D7F44E6}" sibTransId="{20CBD456-FD57-492C-BA69-8054AEE09B1C}"/>
    <dgm:cxn modelId="{6DCB8262-C816-4C31-AD18-1B5DB35803E7}" type="presOf" srcId="{BCC2E2AC-F68F-46BE-AF55-902C4559FCC4}" destId="{AB73E927-45AF-4E60-8340-01AFCFBE866F}" srcOrd="0" destOrd="0" presId="urn:microsoft.com/office/officeart/2018/2/layout/IconLabelDescriptionList"/>
    <dgm:cxn modelId="{A83B1568-1ED1-47DB-A9C1-828F8BB6218B}" type="presOf" srcId="{DFE2EE90-72A5-4DAE-98D2-ADD40ED3DF7D}" destId="{AB73E927-45AF-4E60-8340-01AFCFBE866F}" srcOrd="0" destOrd="4" presId="urn:microsoft.com/office/officeart/2018/2/layout/IconLabelDescriptionList"/>
    <dgm:cxn modelId="{E15BB84B-364D-4E8B-9A16-F6A9ADE419E8}" type="presOf" srcId="{CA818245-6475-4399-A402-09BA68267BB4}" destId="{AB73E927-45AF-4E60-8340-01AFCFBE866F}" srcOrd="0" destOrd="1" presId="urn:microsoft.com/office/officeart/2018/2/layout/IconLabelDescriptionList"/>
    <dgm:cxn modelId="{BFD11354-FA9C-44C4-8AD4-B4670307FD99}" srcId="{84DB2547-2FF5-45C4-BB0C-34FB8D3026F1}" destId="{30791FDF-0E73-4B7A-A6F7-A470765EE19F}" srcOrd="2" destOrd="0" parTransId="{1FE40DE9-5EED-41EE-A726-9E7F5A6CFC4B}" sibTransId="{E7755B44-C111-4CA2-AB33-4FAAF0C1D888}"/>
    <dgm:cxn modelId="{C0E9E655-4A55-4802-B719-9E94F8417028}" srcId="{6A912E05-43D9-4882-BEA9-CA8A0A025EA5}" destId="{DFE2EE90-72A5-4DAE-98D2-ADD40ED3DF7D}" srcOrd="4" destOrd="0" parTransId="{626C8055-E9B2-47D7-ABE4-00B81577CF97}" sibTransId="{9F86B040-149F-4ACD-883C-1BFF8E403D07}"/>
    <dgm:cxn modelId="{7886458A-2F6B-4323-96D2-D16048AC2565}" type="presOf" srcId="{84DB2547-2FF5-45C4-BB0C-34FB8D3026F1}" destId="{796406A5-D2E2-42DD-9A47-11BF3F67C90D}" srcOrd="0" destOrd="0" presId="urn:microsoft.com/office/officeart/2018/2/layout/IconLabelDescriptionList"/>
    <dgm:cxn modelId="{E29FB48C-47A5-4AC5-9BE7-9C7566D8D7FA}" srcId="{6A912E05-43D9-4882-BEA9-CA8A0A025EA5}" destId="{68A353E4-CD4D-4944-B16E-352590B92D44}" srcOrd="3" destOrd="0" parTransId="{AAD3176A-3CFC-4E64-A21F-D111B8D75E15}" sibTransId="{42D27DEE-3FBF-4EC7-9EA6-C01C39EC4849}"/>
    <dgm:cxn modelId="{26C1D78F-7ADD-4C66-9EA3-30B6CBFC33D1}" srcId="{84DB2547-2FF5-45C4-BB0C-34FB8D3026F1}" destId="{F807BB6C-36C8-430D-81A0-EBB10D7851C7}" srcOrd="1" destOrd="0" parTransId="{CD67B109-A6BA-4B30-A0E2-D4B336C54EF3}" sibTransId="{8436CEBD-5433-47C7-ADAA-F00ACDF5EBCB}"/>
    <dgm:cxn modelId="{7606CBAE-3567-45ED-8106-3498CDBDA73B}" srcId="{6A912E05-43D9-4882-BEA9-CA8A0A025EA5}" destId="{BCC2E2AC-F68F-46BE-AF55-902C4559FCC4}" srcOrd="0" destOrd="0" parTransId="{36B39238-17F4-4C36-9730-646D22F6B12C}" sibTransId="{EDEE6148-EC47-4B83-9185-98B08A0DAD2F}"/>
    <dgm:cxn modelId="{F47C54CF-6618-4A53-B59A-B89B25D5888E}" type="presOf" srcId="{459239B8-1C27-4501-B916-A94F9341B96D}" destId="{AB73E927-45AF-4E60-8340-01AFCFBE866F}" srcOrd="0" destOrd="2" presId="urn:microsoft.com/office/officeart/2018/2/layout/IconLabelDescriptionList"/>
    <dgm:cxn modelId="{DDE68AE3-3EEC-40A9-AE40-6DFAF587F2D2}" type="presOf" srcId="{30791FDF-0E73-4B7A-A6F7-A470765EE19F}" destId="{4E8CF232-3CA4-493D-8A74-A3076A4890FC}" srcOrd="0" destOrd="0" presId="urn:microsoft.com/office/officeart/2018/2/layout/IconLabelDescriptionList"/>
    <dgm:cxn modelId="{90D4C5EC-375E-44DA-A62A-2D9118F6557A}" srcId="{6A912E05-43D9-4882-BEA9-CA8A0A025EA5}" destId="{C6D04EC5-87B0-4BDE-A568-DF55BF950548}" srcOrd="5" destOrd="0" parTransId="{07CD83A6-DC9F-4383-8936-40D13F170839}" sibTransId="{B1FBD43D-34F6-4A3F-BB8E-856E3DEAD8B8}"/>
    <dgm:cxn modelId="{348D1A61-3BBB-4AC4-B70E-068D079C0063}" type="presParOf" srcId="{796406A5-D2E2-42DD-9A47-11BF3F67C90D}" destId="{B9DEA551-51B5-482C-9BB4-FB21A127B43C}" srcOrd="0" destOrd="0" presId="urn:microsoft.com/office/officeart/2018/2/layout/IconLabelDescriptionList"/>
    <dgm:cxn modelId="{8BC3459E-989A-466E-B134-6670D52E61FD}" type="presParOf" srcId="{B9DEA551-51B5-482C-9BB4-FB21A127B43C}" destId="{73D11CF0-3758-4C7D-91BB-F933F04FFAB3}" srcOrd="0" destOrd="0" presId="urn:microsoft.com/office/officeart/2018/2/layout/IconLabelDescriptionList"/>
    <dgm:cxn modelId="{43426D10-C30B-412C-A0B2-E78D8FDAA9D4}" type="presParOf" srcId="{B9DEA551-51B5-482C-9BB4-FB21A127B43C}" destId="{47C33A59-3732-46E8-AAE9-5C52EE4E0FA1}" srcOrd="1" destOrd="0" presId="urn:microsoft.com/office/officeart/2018/2/layout/IconLabelDescriptionList"/>
    <dgm:cxn modelId="{EBC369C1-4964-48BA-82BA-9A41851AB08F}" type="presParOf" srcId="{B9DEA551-51B5-482C-9BB4-FB21A127B43C}" destId="{94E61B5C-2A63-43CD-B1F7-9C698D2F9E71}" srcOrd="2" destOrd="0" presId="urn:microsoft.com/office/officeart/2018/2/layout/IconLabelDescriptionList"/>
    <dgm:cxn modelId="{E8DB0047-E521-4A8D-AFED-BF6474E35524}" type="presParOf" srcId="{B9DEA551-51B5-482C-9BB4-FB21A127B43C}" destId="{892A92EC-7322-47F9-BEE6-3D0C76B2B30E}" srcOrd="3" destOrd="0" presId="urn:microsoft.com/office/officeart/2018/2/layout/IconLabelDescriptionList"/>
    <dgm:cxn modelId="{96FB275C-9141-4C1A-8B8B-ACB0F6F35B47}" type="presParOf" srcId="{B9DEA551-51B5-482C-9BB4-FB21A127B43C}" destId="{AB73E927-45AF-4E60-8340-01AFCFBE866F}" srcOrd="4" destOrd="0" presId="urn:microsoft.com/office/officeart/2018/2/layout/IconLabelDescriptionList"/>
    <dgm:cxn modelId="{0EF27476-E8C7-4178-B68E-35D359047BFF}" type="presParOf" srcId="{796406A5-D2E2-42DD-9A47-11BF3F67C90D}" destId="{1CA9789E-787D-4240-ACE8-8FC9DBB7FB9C}" srcOrd="1" destOrd="0" presId="urn:microsoft.com/office/officeart/2018/2/layout/IconLabelDescriptionList"/>
    <dgm:cxn modelId="{7DD7B0E4-0FEC-41FC-855C-54FF58E4EE82}" type="presParOf" srcId="{796406A5-D2E2-42DD-9A47-11BF3F67C90D}" destId="{632D0177-9201-4268-BA6A-A395D8F188DF}" srcOrd="2" destOrd="0" presId="urn:microsoft.com/office/officeart/2018/2/layout/IconLabelDescriptionList"/>
    <dgm:cxn modelId="{9F9C5AC7-017D-4D66-8E08-649752970E38}" type="presParOf" srcId="{632D0177-9201-4268-BA6A-A395D8F188DF}" destId="{54029AE6-D1B8-4799-8D1F-B5B00491FE43}" srcOrd="0" destOrd="0" presId="urn:microsoft.com/office/officeart/2018/2/layout/IconLabelDescriptionList"/>
    <dgm:cxn modelId="{CAEAD26A-DCFC-4E71-A12A-F97A68F6D0A4}" type="presParOf" srcId="{632D0177-9201-4268-BA6A-A395D8F188DF}" destId="{03A71186-884E-410C-AC04-A806E876A403}" srcOrd="1" destOrd="0" presId="urn:microsoft.com/office/officeart/2018/2/layout/IconLabelDescriptionList"/>
    <dgm:cxn modelId="{FAC9C0F7-BF43-4760-B4DD-DC8859922327}" type="presParOf" srcId="{632D0177-9201-4268-BA6A-A395D8F188DF}" destId="{A4940F78-E6A1-4F0B-9E5B-3064A45A3BBB}" srcOrd="2" destOrd="0" presId="urn:microsoft.com/office/officeart/2018/2/layout/IconLabelDescriptionList"/>
    <dgm:cxn modelId="{F0077A4B-5CFA-42A6-B449-393F1003965C}" type="presParOf" srcId="{632D0177-9201-4268-BA6A-A395D8F188DF}" destId="{F9BC02C7-5844-4764-A2AB-6252D1CFBFF0}" srcOrd="3" destOrd="0" presId="urn:microsoft.com/office/officeart/2018/2/layout/IconLabelDescriptionList"/>
    <dgm:cxn modelId="{78BFD213-DC08-4327-9585-C0B8443EA853}" type="presParOf" srcId="{632D0177-9201-4268-BA6A-A395D8F188DF}" destId="{9130D993-850D-4057-BB0F-ECEF14130870}" srcOrd="4" destOrd="0" presId="urn:microsoft.com/office/officeart/2018/2/layout/IconLabelDescriptionList"/>
    <dgm:cxn modelId="{DC81FF2B-E411-4813-8D77-040749B6126D}" type="presParOf" srcId="{796406A5-D2E2-42DD-9A47-11BF3F67C90D}" destId="{D0AAE7D2-A36D-4398-B98C-770130FA8C4C}" srcOrd="3" destOrd="0" presId="urn:microsoft.com/office/officeart/2018/2/layout/IconLabelDescriptionList"/>
    <dgm:cxn modelId="{3AEFC681-C947-4E31-87A8-0B873EC2BB07}" type="presParOf" srcId="{796406A5-D2E2-42DD-9A47-11BF3F67C90D}" destId="{1207D1A8-4EFC-439D-AD5F-3245B11BC4D6}" srcOrd="4" destOrd="0" presId="urn:microsoft.com/office/officeart/2018/2/layout/IconLabelDescriptionList"/>
    <dgm:cxn modelId="{DE1332C0-C0AD-4FEF-951C-3E250C5D7750}" type="presParOf" srcId="{1207D1A8-4EFC-439D-AD5F-3245B11BC4D6}" destId="{068574DB-E0A5-45C2-8D2E-B2E2E5415FDD}" srcOrd="0" destOrd="0" presId="urn:microsoft.com/office/officeart/2018/2/layout/IconLabelDescriptionList"/>
    <dgm:cxn modelId="{6725A2C7-7D64-4EEA-8CB4-AAAD0F319B7B}" type="presParOf" srcId="{1207D1A8-4EFC-439D-AD5F-3245B11BC4D6}" destId="{567E5762-178C-4CA1-86D5-EA1A92CD80A4}" srcOrd="1" destOrd="0" presId="urn:microsoft.com/office/officeart/2018/2/layout/IconLabelDescriptionList"/>
    <dgm:cxn modelId="{6F2BF688-84F0-46E9-A0DA-1ECC58510FBC}" type="presParOf" srcId="{1207D1A8-4EFC-439D-AD5F-3245B11BC4D6}" destId="{4E8CF232-3CA4-493D-8A74-A3076A4890FC}" srcOrd="2" destOrd="0" presId="urn:microsoft.com/office/officeart/2018/2/layout/IconLabelDescriptionList"/>
    <dgm:cxn modelId="{70D89E9A-9404-4682-AC66-A92FC56DB020}" type="presParOf" srcId="{1207D1A8-4EFC-439D-AD5F-3245B11BC4D6}" destId="{6F57E0DE-698F-4548-BBA3-EE935ED17BA4}" srcOrd="3" destOrd="0" presId="urn:microsoft.com/office/officeart/2018/2/layout/IconLabelDescriptionList"/>
    <dgm:cxn modelId="{3C8065A5-3A5C-4CAD-9F08-551DC5E248A2}" type="presParOf" srcId="{1207D1A8-4EFC-439D-AD5F-3245B11BC4D6}" destId="{4E879B6F-69F0-4EFE-BB5C-02135A240321}"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26670C3-6F07-45D7-8C34-4A400A463D30}" type="doc">
      <dgm:prSet loTypeId="urn:microsoft.com/office/officeart/2005/8/layout/lProcess2" loCatId="list" qsTypeId="urn:microsoft.com/office/officeart/2005/8/quickstyle/simple5" qsCatId="simple" csTypeId="urn:microsoft.com/office/officeart/2005/8/colors/accent1_2" csCatId="accent1" phldr="1"/>
      <dgm:spPr/>
      <dgm:t>
        <a:bodyPr/>
        <a:lstStyle/>
        <a:p>
          <a:endParaRPr lang="en-GB"/>
        </a:p>
      </dgm:t>
    </dgm:pt>
    <dgm:pt modelId="{D31405C4-849C-4AB6-96F9-A0D9553D7B57}">
      <dgm:prSet phldrT="[Text]" custT="1"/>
      <dgm:spPr/>
      <dgm:t>
        <a:bodyPr/>
        <a:lstStyle/>
        <a:p>
          <a:pPr>
            <a:buSzPts val="1200"/>
            <a:buFont typeface="Times New Roman" panose="02020603050405020304" pitchFamily="18" charset="0"/>
            <a:buAutoNum type="romanUcPeriod"/>
          </a:pPr>
          <a:r>
            <a:rPr lang="en-GB" sz="2400" b="1"/>
            <a:t>Demands the paper to be adequately justified, consulted for a reform coherent with ILO values</a:t>
          </a:r>
          <a:r>
            <a:rPr lang="en-GB" sz="2400"/>
            <a:t>-</a:t>
          </a:r>
        </a:p>
      </dgm:t>
    </dgm:pt>
    <dgm:pt modelId="{EBD6839F-EE9C-4D7B-9FF8-ED7139BF40A2}" type="parTrans" cxnId="{59B4C19B-70C9-42F9-9A09-662BEB204A90}">
      <dgm:prSet/>
      <dgm:spPr/>
      <dgm:t>
        <a:bodyPr/>
        <a:lstStyle/>
        <a:p>
          <a:endParaRPr lang="en-GB"/>
        </a:p>
      </dgm:t>
    </dgm:pt>
    <dgm:pt modelId="{3A3815BF-A321-4C1F-8D28-40D683499C0C}" type="sibTrans" cxnId="{59B4C19B-70C9-42F9-9A09-662BEB204A90}">
      <dgm:prSet/>
      <dgm:spPr/>
      <dgm:t>
        <a:bodyPr/>
        <a:lstStyle/>
        <a:p>
          <a:endParaRPr lang="en-GB"/>
        </a:p>
      </dgm:t>
    </dgm:pt>
    <dgm:pt modelId="{8C2BDB94-24CA-4140-8BA2-74C8554CE176}">
      <dgm:prSet custT="1"/>
      <dgm:spPr/>
      <dgm:t>
        <a:bodyPr/>
        <a:lstStyle/>
        <a:p>
          <a:pPr>
            <a:buSzPts val="1200"/>
            <a:buFont typeface="Times New Roman" panose="02020603050405020304" pitchFamily="18" charset="0"/>
            <a:buAutoNum type="romanUcPeriod"/>
          </a:pPr>
          <a:r>
            <a:rPr lang="en-GB" sz="2400" b="1"/>
            <a:t>Calls for greater GB Oversight</a:t>
          </a:r>
          <a:endParaRPr lang="en-GB" sz="2400"/>
        </a:p>
      </dgm:t>
    </dgm:pt>
    <dgm:pt modelId="{A550E680-1993-4D19-A15A-A0BF6A7A53ED}" type="parTrans" cxnId="{B7F905C3-1045-41DD-9AB8-4BEDB1720920}">
      <dgm:prSet/>
      <dgm:spPr/>
      <dgm:t>
        <a:bodyPr/>
        <a:lstStyle/>
        <a:p>
          <a:endParaRPr lang="en-GB"/>
        </a:p>
      </dgm:t>
    </dgm:pt>
    <dgm:pt modelId="{0F328394-732F-4670-BF23-486F2DE98205}" type="sibTrans" cxnId="{B7F905C3-1045-41DD-9AB8-4BEDB1720920}">
      <dgm:prSet/>
      <dgm:spPr/>
      <dgm:t>
        <a:bodyPr/>
        <a:lstStyle/>
        <a:p>
          <a:endParaRPr lang="en-GB"/>
        </a:p>
      </dgm:t>
    </dgm:pt>
    <dgm:pt modelId="{99982A91-407B-4870-8C1E-6C6B75163811}">
      <dgm:prSet custT="1"/>
      <dgm:spPr/>
      <dgm:t>
        <a:bodyPr/>
        <a:lstStyle/>
        <a:p>
          <a:pPr>
            <a:buSzPts val="1200"/>
            <a:buFont typeface="Times New Roman" panose="02020603050405020304" pitchFamily="18" charset="0"/>
            <a:buAutoNum type="romanUcPeriod"/>
          </a:pPr>
          <a:r>
            <a:rPr lang="en-GB" sz="2400" b="1"/>
            <a:t>Demands to stop and reflect</a:t>
          </a:r>
          <a:endParaRPr lang="en-GB" sz="2400"/>
        </a:p>
      </dgm:t>
    </dgm:pt>
    <dgm:pt modelId="{72C2805C-9A21-4944-88BA-68F57EB4A2AE}" type="parTrans" cxnId="{BE4BE9E0-CFC4-49E6-95AE-3B16A326F03F}">
      <dgm:prSet/>
      <dgm:spPr/>
      <dgm:t>
        <a:bodyPr/>
        <a:lstStyle/>
        <a:p>
          <a:endParaRPr lang="en-GB"/>
        </a:p>
      </dgm:t>
    </dgm:pt>
    <dgm:pt modelId="{E952C008-AA85-4030-9AE8-C97E5A611298}" type="sibTrans" cxnId="{BE4BE9E0-CFC4-49E6-95AE-3B16A326F03F}">
      <dgm:prSet/>
      <dgm:spPr/>
      <dgm:t>
        <a:bodyPr/>
        <a:lstStyle/>
        <a:p>
          <a:endParaRPr lang="en-GB"/>
        </a:p>
      </dgm:t>
    </dgm:pt>
    <dgm:pt modelId="{3EB078A9-9AE8-48E1-BFF6-BD5CE0C58C58}">
      <dgm:prSet custT="1"/>
      <dgm:spPr/>
      <dgm:t>
        <a:bodyPr/>
        <a:lstStyle/>
        <a:p>
          <a:pPr>
            <a:buSzPts val="1000"/>
            <a:buFont typeface="Courier New" panose="02070309020205020404" pitchFamily="49" charset="0"/>
            <a:buChar char="o"/>
          </a:pPr>
          <a:r>
            <a:rPr lang="en-GB" sz="1600"/>
            <a:t>Genuine consultations are held with the duly elected representatives of staff and through them the staff itself.</a:t>
          </a:r>
        </a:p>
      </dgm:t>
    </dgm:pt>
    <dgm:pt modelId="{AD5F7295-BB2E-49F9-B1A2-1F8F6B87A652}" type="parTrans" cxnId="{C2319EF0-53CF-47BB-BAB0-3B89E5146FFE}">
      <dgm:prSet/>
      <dgm:spPr/>
      <dgm:t>
        <a:bodyPr/>
        <a:lstStyle/>
        <a:p>
          <a:endParaRPr lang="en-GB"/>
        </a:p>
      </dgm:t>
    </dgm:pt>
    <dgm:pt modelId="{5CAB2170-1355-4256-A726-02ABCA4A91B6}" type="sibTrans" cxnId="{C2319EF0-53CF-47BB-BAB0-3B89E5146FFE}">
      <dgm:prSet/>
      <dgm:spPr/>
      <dgm:t>
        <a:bodyPr/>
        <a:lstStyle/>
        <a:p>
          <a:endParaRPr lang="en-GB"/>
        </a:p>
      </dgm:t>
    </dgm:pt>
    <dgm:pt modelId="{B596C579-1492-4A89-B5E1-421FBF0A5766}">
      <dgm:prSet custT="1"/>
      <dgm:spPr/>
      <dgm:t>
        <a:bodyPr/>
        <a:lstStyle/>
        <a:p>
          <a:pPr>
            <a:buSzPts val="1000"/>
            <a:buFont typeface="Courier New" panose="02070309020205020404" pitchFamily="49" charset="0"/>
            <a:buChar char="o"/>
          </a:pPr>
          <a:r>
            <a:rPr lang="en-GB" sz="1400"/>
            <a:t>A comprehensive, participatory and objective risk assessment is conducted, including cost-benefit and efficiency analyses, as well as a feasibility study.</a:t>
          </a:r>
        </a:p>
      </dgm:t>
    </dgm:pt>
    <dgm:pt modelId="{E632A26E-324D-43C6-B976-65AF2F6F5FC3}" type="parTrans" cxnId="{16919CA0-97B8-4666-BDD3-8D524235957F}">
      <dgm:prSet/>
      <dgm:spPr/>
      <dgm:t>
        <a:bodyPr/>
        <a:lstStyle/>
        <a:p>
          <a:endParaRPr lang="en-GB"/>
        </a:p>
      </dgm:t>
    </dgm:pt>
    <dgm:pt modelId="{3AFD253E-E630-40BE-99DE-84A9524B9D2A}" type="sibTrans" cxnId="{16919CA0-97B8-4666-BDD3-8D524235957F}">
      <dgm:prSet/>
      <dgm:spPr/>
      <dgm:t>
        <a:bodyPr/>
        <a:lstStyle/>
        <a:p>
          <a:endParaRPr lang="en-GB"/>
        </a:p>
      </dgm:t>
    </dgm:pt>
    <dgm:pt modelId="{B8B42CE9-9EA3-498C-81BA-CAC6324AA4DE}">
      <dgm:prSet/>
      <dgm:spPr/>
      <dgm:t>
        <a:bodyPr/>
        <a:lstStyle/>
        <a:p>
          <a:pPr>
            <a:buSzPts val="1000"/>
            <a:buFont typeface="Courier New" panose="02070309020205020404" pitchFamily="49" charset="0"/>
            <a:buChar char="o"/>
          </a:pPr>
          <a:r>
            <a:rPr lang="en-GB"/>
            <a:t>Alternative, less disruptive measures are fully explored.</a:t>
          </a:r>
        </a:p>
      </dgm:t>
    </dgm:pt>
    <dgm:pt modelId="{DBC11F76-5B68-4AFF-B1D1-D29A2F699514}" type="parTrans" cxnId="{5517F4B3-CE54-4FF5-B71B-D765EC843D5F}">
      <dgm:prSet/>
      <dgm:spPr/>
      <dgm:t>
        <a:bodyPr/>
        <a:lstStyle/>
        <a:p>
          <a:endParaRPr lang="en-GB"/>
        </a:p>
      </dgm:t>
    </dgm:pt>
    <dgm:pt modelId="{204148AC-5DF5-4540-804B-1C70890115F6}" type="sibTrans" cxnId="{5517F4B3-CE54-4FF5-B71B-D765EC843D5F}">
      <dgm:prSet/>
      <dgm:spPr/>
      <dgm:t>
        <a:bodyPr/>
        <a:lstStyle/>
        <a:p>
          <a:endParaRPr lang="en-GB"/>
        </a:p>
      </dgm:t>
    </dgm:pt>
    <dgm:pt modelId="{304304C7-A1E4-4171-B476-5B6C63CB2B02}">
      <dgm:prSet phldrT="[Text]" custT="1"/>
      <dgm:spPr/>
      <dgm:t>
        <a:bodyPr/>
        <a:lstStyle/>
        <a:p>
          <a:pPr>
            <a:buSzPts val="1200"/>
            <a:buFont typeface="Times New Roman" panose="02020603050405020304" pitchFamily="18" charset="0"/>
            <a:buAutoNum type="romanUcPeriod"/>
          </a:pPr>
          <a:r>
            <a:rPr lang="en-GB" sz="1600"/>
            <a:t>The Staff Union underlines the reform is unjustified by a zero nominal growth budget, not adequately consulted, and inconsistent with the ILO’s core values, good governance principles, regulatory framework and its duty of care towards all staff.</a:t>
          </a:r>
        </a:p>
      </dgm:t>
    </dgm:pt>
    <dgm:pt modelId="{9DAD883E-DCE1-4032-839C-193E7E4A4814}" type="parTrans" cxnId="{B10600B8-0EC7-49FB-84BF-8A1DDBF308D9}">
      <dgm:prSet/>
      <dgm:spPr/>
      <dgm:t>
        <a:bodyPr/>
        <a:lstStyle/>
        <a:p>
          <a:endParaRPr lang="en-GB"/>
        </a:p>
      </dgm:t>
    </dgm:pt>
    <dgm:pt modelId="{20D4414B-5B83-4A3E-8769-68CBFA3D9001}" type="sibTrans" cxnId="{B10600B8-0EC7-49FB-84BF-8A1DDBF308D9}">
      <dgm:prSet/>
      <dgm:spPr/>
      <dgm:t>
        <a:bodyPr/>
        <a:lstStyle/>
        <a:p>
          <a:endParaRPr lang="en-GB"/>
        </a:p>
      </dgm:t>
    </dgm:pt>
    <dgm:pt modelId="{1184408F-E5FB-412B-94B9-4BB6F7712442}">
      <dgm:prSet custT="1"/>
      <dgm:spPr/>
      <dgm:t>
        <a:bodyPr/>
        <a:lstStyle/>
        <a:p>
          <a:pPr>
            <a:buSzPts val="1200"/>
            <a:buFont typeface="Times New Roman" panose="02020603050405020304" pitchFamily="18" charset="0"/>
            <a:buAutoNum type="romanUcPeriod"/>
          </a:pPr>
          <a:r>
            <a:rPr lang="en-GB" sz="1600"/>
            <a:t>The SU calls on the GB to exercise robust oversight to ensure that reform ambitions do not override operational realities, staff well-being, or the ILO’s normative integrity</a:t>
          </a:r>
          <a:r>
            <a:rPr lang="en-GB" sz="1200"/>
            <a:t>.</a:t>
          </a:r>
        </a:p>
      </dgm:t>
    </dgm:pt>
    <dgm:pt modelId="{EFB2444C-D639-4C03-8427-B073DB5576DA}" type="parTrans" cxnId="{66508E39-AFFD-445F-9405-674F15D3F0EF}">
      <dgm:prSet/>
      <dgm:spPr/>
      <dgm:t>
        <a:bodyPr/>
        <a:lstStyle/>
        <a:p>
          <a:endParaRPr lang="en-GB"/>
        </a:p>
      </dgm:t>
    </dgm:pt>
    <dgm:pt modelId="{48132403-5903-4EED-91F5-385BBB1F1FE5}" type="sibTrans" cxnId="{66508E39-AFFD-445F-9405-674F15D3F0EF}">
      <dgm:prSet/>
      <dgm:spPr/>
      <dgm:t>
        <a:bodyPr/>
        <a:lstStyle/>
        <a:p>
          <a:endParaRPr lang="en-GB"/>
        </a:p>
      </dgm:t>
    </dgm:pt>
    <dgm:pt modelId="{68408B6E-7A13-4127-BE24-7A7378E898BD}">
      <dgm:prSet custT="1"/>
      <dgm:spPr/>
      <dgm:t>
        <a:bodyPr/>
        <a:lstStyle/>
        <a:p>
          <a:pPr>
            <a:buSzPts val="1200"/>
            <a:buFont typeface="Times New Roman" panose="02020603050405020304" pitchFamily="18" charset="0"/>
            <a:buAutoNum type="romanUcPeriod"/>
          </a:pPr>
          <a:r>
            <a:rPr lang="en-GB" sz="1600"/>
            <a:t>The SU demands an immediate halt to all relocations and structural changes until the following conditions are met:</a:t>
          </a:r>
        </a:p>
      </dgm:t>
    </dgm:pt>
    <dgm:pt modelId="{7DBB052E-FD06-4B38-BC18-0026546F3642}" type="parTrans" cxnId="{E64FE4C2-D2CB-42E1-A73B-F51E741F3B62}">
      <dgm:prSet/>
      <dgm:spPr/>
      <dgm:t>
        <a:bodyPr/>
        <a:lstStyle/>
        <a:p>
          <a:endParaRPr lang="en-GB"/>
        </a:p>
      </dgm:t>
    </dgm:pt>
    <dgm:pt modelId="{51A20F17-1FFB-4F31-AD30-D8CBA08EEED3}" type="sibTrans" cxnId="{E64FE4C2-D2CB-42E1-A73B-F51E741F3B62}">
      <dgm:prSet/>
      <dgm:spPr/>
      <dgm:t>
        <a:bodyPr/>
        <a:lstStyle/>
        <a:p>
          <a:endParaRPr lang="en-GB"/>
        </a:p>
      </dgm:t>
    </dgm:pt>
    <dgm:pt modelId="{C087BA4B-2BA8-4F7F-B102-BE1B988FD12C}" type="pres">
      <dgm:prSet presAssocID="{126670C3-6F07-45D7-8C34-4A400A463D30}" presName="theList" presStyleCnt="0">
        <dgm:presLayoutVars>
          <dgm:dir/>
          <dgm:animLvl val="lvl"/>
          <dgm:resizeHandles val="exact"/>
        </dgm:presLayoutVars>
      </dgm:prSet>
      <dgm:spPr/>
    </dgm:pt>
    <dgm:pt modelId="{972FE209-3BD5-4B90-A106-25D1395BDE2F}" type="pres">
      <dgm:prSet presAssocID="{D31405C4-849C-4AB6-96F9-A0D9553D7B57}" presName="compNode" presStyleCnt="0"/>
      <dgm:spPr/>
    </dgm:pt>
    <dgm:pt modelId="{D61D2D15-857F-4A96-A8C9-26ECBBF961C2}" type="pres">
      <dgm:prSet presAssocID="{D31405C4-849C-4AB6-96F9-A0D9553D7B57}" presName="aNode" presStyleLbl="bgShp" presStyleIdx="0" presStyleCnt="3"/>
      <dgm:spPr/>
    </dgm:pt>
    <dgm:pt modelId="{37DC971C-791D-4A55-9E1A-B7D6DED554C6}" type="pres">
      <dgm:prSet presAssocID="{D31405C4-849C-4AB6-96F9-A0D9553D7B57}" presName="textNode" presStyleLbl="bgShp" presStyleIdx="0" presStyleCnt="3"/>
      <dgm:spPr/>
    </dgm:pt>
    <dgm:pt modelId="{037FF835-3393-49FB-A33E-DC76FE8039DA}" type="pres">
      <dgm:prSet presAssocID="{D31405C4-849C-4AB6-96F9-A0D9553D7B57}" presName="compChildNode" presStyleCnt="0"/>
      <dgm:spPr/>
    </dgm:pt>
    <dgm:pt modelId="{8DD2334F-E060-452E-A9D6-A1D899FA5DED}" type="pres">
      <dgm:prSet presAssocID="{D31405C4-849C-4AB6-96F9-A0D9553D7B57}" presName="theInnerList" presStyleCnt="0"/>
      <dgm:spPr/>
    </dgm:pt>
    <dgm:pt modelId="{735E782E-4DC7-4DE8-95AB-A10AE58F7DD0}" type="pres">
      <dgm:prSet presAssocID="{304304C7-A1E4-4171-B476-5B6C63CB2B02}" presName="childNode" presStyleLbl="node1" presStyleIdx="0" presStyleCnt="6">
        <dgm:presLayoutVars>
          <dgm:bulletEnabled val="1"/>
        </dgm:presLayoutVars>
      </dgm:prSet>
      <dgm:spPr/>
    </dgm:pt>
    <dgm:pt modelId="{A65DDB49-DB1A-45E2-9114-782552E6F6FA}" type="pres">
      <dgm:prSet presAssocID="{D31405C4-849C-4AB6-96F9-A0D9553D7B57}" presName="aSpace" presStyleCnt="0"/>
      <dgm:spPr/>
    </dgm:pt>
    <dgm:pt modelId="{758BE6F1-B43F-429C-8AE8-707CAD14B9EF}" type="pres">
      <dgm:prSet presAssocID="{8C2BDB94-24CA-4140-8BA2-74C8554CE176}" presName="compNode" presStyleCnt="0"/>
      <dgm:spPr/>
    </dgm:pt>
    <dgm:pt modelId="{5A9B45BB-51FF-4EB9-AE72-362B185CC2F4}" type="pres">
      <dgm:prSet presAssocID="{8C2BDB94-24CA-4140-8BA2-74C8554CE176}" presName="aNode" presStyleLbl="bgShp" presStyleIdx="1" presStyleCnt="3"/>
      <dgm:spPr/>
    </dgm:pt>
    <dgm:pt modelId="{85C69536-967F-45C3-8F75-F65546CBC26C}" type="pres">
      <dgm:prSet presAssocID="{8C2BDB94-24CA-4140-8BA2-74C8554CE176}" presName="textNode" presStyleLbl="bgShp" presStyleIdx="1" presStyleCnt="3"/>
      <dgm:spPr/>
    </dgm:pt>
    <dgm:pt modelId="{2D17DA1C-6597-4294-805B-D18F544DBD75}" type="pres">
      <dgm:prSet presAssocID="{8C2BDB94-24CA-4140-8BA2-74C8554CE176}" presName="compChildNode" presStyleCnt="0"/>
      <dgm:spPr/>
    </dgm:pt>
    <dgm:pt modelId="{E25C4D51-2BD3-4EAB-A52F-48507595D715}" type="pres">
      <dgm:prSet presAssocID="{8C2BDB94-24CA-4140-8BA2-74C8554CE176}" presName="theInnerList" presStyleCnt="0"/>
      <dgm:spPr/>
    </dgm:pt>
    <dgm:pt modelId="{15A20573-3171-4AB6-B486-EA34F2F62F2A}" type="pres">
      <dgm:prSet presAssocID="{1184408F-E5FB-412B-94B9-4BB6F7712442}" presName="childNode" presStyleLbl="node1" presStyleIdx="1" presStyleCnt="6">
        <dgm:presLayoutVars>
          <dgm:bulletEnabled val="1"/>
        </dgm:presLayoutVars>
      </dgm:prSet>
      <dgm:spPr/>
    </dgm:pt>
    <dgm:pt modelId="{8158F277-03B4-4081-9E72-41B37BFA2A77}" type="pres">
      <dgm:prSet presAssocID="{8C2BDB94-24CA-4140-8BA2-74C8554CE176}" presName="aSpace" presStyleCnt="0"/>
      <dgm:spPr/>
    </dgm:pt>
    <dgm:pt modelId="{6EC6621C-57AA-4786-9070-63B32E61628F}" type="pres">
      <dgm:prSet presAssocID="{99982A91-407B-4870-8C1E-6C6B75163811}" presName="compNode" presStyleCnt="0"/>
      <dgm:spPr/>
    </dgm:pt>
    <dgm:pt modelId="{622D578D-F6C1-49CA-9481-C353FD8F3B6C}" type="pres">
      <dgm:prSet presAssocID="{99982A91-407B-4870-8C1E-6C6B75163811}" presName="aNode" presStyleLbl="bgShp" presStyleIdx="2" presStyleCnt="3"/>
      <dgm:spPr/>
    </dgm:pt>
    <dgm:pt modelId="{B5C4D79E-588F-46FA-876A-788ACFD3FC27}" type="pres">
      <dgm:prSet presAssocID="{99982A91-407B-4870-8C1E-6C6B75163811}" presName="textNode" presStyleLbl="bgShp" presStyleIdx="2" presStyleCnt="3"/>
      <dgm:spPr/>
    </dgm:pt>
    <dgm:pt modelId="{C4A01CFC-BDDA-42B4-8A90-41EAF5F84205}" type="pres">
      <dgm:prSet presAssocID="{99982A91-407B-4870-8C1E-6C6B75163811}" presName="compChildNode" presStyleCnt="0"/>
      <dgm:spPr/>
    </dgm:pt>
    <dgm:pt modelId="{A5D02074-431D-406F-995C-6C6E0F489577}" type="pres">
      <dgm:prSet presAssocID="{99982A91-407B-4870-8C1E-6C6B75163811}" presName="theInnerList" presStyleCnt="0"/>
      <dgm:spPr/>
    </dgm:pt>
    <dgm:pt modelId="{481EBD28-8DC4-4AEE-BD4C-E27F688554B2}" type="pres">
      <dgm:prSet presAssocID="{68408B6E-7A13-4127-BE24-7A7378E898BD}" presName="childNode" presStyleLbl="node1" presStyleIdx="2" presStyleCnt="6" custScaleX="100688" custScaleY="173725" custLinFactY="-38959" custLinFactNeighborX="-2085" custLinFactNeighborY="-100000">
        <dgm:presLayoutVars>
          <dgm:bulletEnabled val="1"/>
        </dgm:presLayoutVars>
      </dgm:prSet>
      <dgm:spPr/>
    </dgm:pt>
    <dgm:pt modelId="{4D8E6071-A24A-4318-A81B-AEE0D2C3F057}" type="pres">
      <dgm:prSet presAssocID="{68408B6E-7A13-4127-BE24-7A7378E898BD}" presName="aSpace2" presStyleCnt="0"/>
      <dgm:spPr/>
    </dgm:pt>
    <dgm:pt modelId="{4B02CB9D-D02E-46F9-86D8-480541B8C5DA}" type="pres">
      <dgm:prSet presAssocID="{3EB078A9-9AE8-48E1-BFF6-BD5CE0C58C58}" presName="childNode" presStyleLbl="node1" presStyleIdx="3" presStyleCnt="6" custScaleY="144449" custLinFactY="-29034" custLinFactNeighborX="695" custLinFactNeighborY="-100000">
        <dgm:presLayoutVars>
          <dgm:bulletEnabled val="1"/>
        </dgm:presLayoutVars>
      </dgm:prSet>
      <dgm:spPr/>
    </dgm:pt>
    <dgm:pt modelId="{755FC3DB-7444-42C9-AEC0-A93BF3308640}" type="pres">
      <dgm:prSet presAssocID="{3EB078A9-9AE8-48E1-BFF6-BD5CE0C58C58}" presName="aSpace2" presStyleCnt="0"/>
      <dgm:spPr/>
    </dgm:pt>
    <dgm:pt modelId="{87AC75C8-CCF6-4410-BFB9-5CC6E131F811}" type="pres">
      <dgm:prSet presAssocID="{B596C579-1492-4A89-B5E1-421FBF0A5766}" presName="childNode" presStyleLbl="node1" presStyleIdx="4" presStyleCnt="6" custScaleX="100053" custScaleY="173244" custLinFactY="-5590" custLinFactNeighborY="-100000">
        <dgm:presLayoutVars>
          <dgm:bulletEnabled val="1"/>
        </dgm:presLayoutVars>
      </dgm:prSet>
      <dgm:spPr/>
    </dgm:pt>
    <dgm:pt modelId="{C1229C9B-4290-4B00-873E-C14A94114663}" type="pres">
      <dgm:prSet presAssocID="{B596C579-1492-4A89-B5E1-421FBF0A5766}" presName="aSpace2" presStyleCnt="0"/>
      <dgm:spPr/>
    </dgm:pt>
    <dgm:pt modelId="{1964B283-6DF9-465E-899F-F53848CBA182}" type="pres">
      <dgm:prSet presAssocID="{B8B42CE9-9EA3-498C-81BA-CAC6324AA4DE}" presName="childNode" presStyleLbl="node1" presStyleIdx="5" presStyleCnt="6" custScaleY="148339">
        <dgm:presLayoutVars>
          <dgm:bulletEnabled val="1"/>
        </dgm:presLayoutVars>
      </dgm:prSet>
      <dgm:spPr/>
    </dgm:pt>
  </dgm:ptLst>
  <dgm:cxnLst>
    <dgm:cxn modelId="{E7335900-6E89-49DF-9DA1-C7B32336410C}" type="presOf" srcId="{8C2BDB94-24CA-4140-8BA2-74C8554CE176}" destId="{5A9B45BB-51FF-4EB9-AE72-362B185CC2F4}" srcOrd="0" destOrd="0" presId="urn:microsoft.com/office/officeart/2005/8/layout/lProcess2"/>
    <dgm:cxn modelId="{06217F07-B882-4B66-BF46-99C086B06298}" type="presOf" srcId="{1184408F-E5FB-412B-94B9-4BB6F7712442}" destId="{15A20573-3171-4AB6-B486-EA34F2F62F2A}" srcOrd="0" destOrd="0" presId="urn:microsoft.com/office/officeart/2005/8/layout/lProcess2"/>
    <dgm:cxn modelId="{66508E39-AFFD-445F-9405-674F15D3F0EF}" srcId="{8C2BDB94-24CA-4140-8BA2-74C8554CE176}" destId="{1184408F-E5FB-412B-94B9-4BB6F7712442}" srcOrd="0" destOrd="0" parTransId="{EFB2444C-D639-4C03-8427-B073DB5576DA}" sibTransId="{48132403-5903-4EED-91F5-385BBB1F1FE5}"/>
    <dgm:cxn modelId="{E5D6D65F-54C0-4FA2-BE70-E87696D908A9}" type="presOf" srcId="{B8B42CE9-9EA3-498C-81BA-CAC6324AA4DE}" destId="{1964B283-6DF9-465E-899F-F53848CBA182}" srcOrd="0" destOrd="0" presId="urn:microsoft.com/office/officeart/2005/8/layout/lProcess2"/>
    <dgm:cxn modelId="{046F8E6F-B65A-44DF-9462-CEC3DF0A3D12}" type="presOf" srcId="{304304C7-A1E4-4171-B476-5B6C63CB2B02}" destId="{735E782E-4DC7-4DE8-95AB-A10AE58F7DD0}" srcOrd="0" destOrd="0" presId="urn:microsoft.com/office/officeart/2005/8/layout/lProcess2"/>
    <dgm:cxn modelId="{4FD9138B-684C-4582-A7B8-F5E4A8420B7C}" type="presOf" srcId="{B596C579-1492-4A89-B5E1-421FBF0A5766}" destId="{87AC75C8-CCF6-4410-BFB9-5CC6E131F811}" srcOrd="0" destOrd="0" presId="urn:microsoft.com/office/officeart/2005/8/layout/lProcess2"/>
    <dgm:cxn modelId="{8D6F6B8F-91FF-43DF-961E-E4581FF2C810}" type="presOf" srcId="{68408B6E-7A13-4127-BE24-7A7378E898BD}" destId="{481EBD28-8DC4-4AEE-BD4C-E27F688554B2}" srcOrd="0" destOrd="0" presId="urn:microsoft.com/office/officeart/2005/8/layout/lProcess2"/>
    <dgm:cxn modelId="{59B4C19B-70C9-42F9-9A09-662BEB204A90}" srcId="{126670C3-6F07-45D7-8C34-4A400A463D30}" destId="{D31405C4-849C-4AB6-96F9-A0D9553D7B57}" srcOrd="0" destOrd="0" parTransId="{EBD6839F-EE9C-4D7B-9FF8-ED7139BF40A2}" sibTransId="{3A3815BF-A321-4C1F-8D28-40D683499C0C}"/>
    <dgm:cxn modelId="{13EB1E9D-2CAB-474C-B487-D32CBEE2C14C}" type="presOf" srcId="{D31405C4-849C-4AB6-96F9-A0D9553D7B57}" destId="{D61D2D15-857F-4A96-A8C9-26ECBBF961C2}" srcOrd="0" destOrd="0" presId="urn:microsoft.com/office/officeart/2005/8/layout/lProcess2"/>
    <dgm:cxn modelId="{16919CA0-97B8-4666-BDD3-8D524235957F}" srcId="{99982A91-407B-4870-8C1E-6C6B75163811}" destId="{B596C579-1492-4A89-B5E1-421FBF0A5766}" srcOrd="2" destOrd="0" parTransId="{E632A26E-324D-43C6-B976-65AF2F6F5FC3}" sibTransId="{3AFD253E-E630-40BE-99DE-84A9524B9D2A}"/>
    <dgm:cxn modelId="{02BF8CA1-F543-491A-9A02-83B5261C4E70}" type="presOf" srcId="{D31405C4-849C-4AB6-96F9-A0D9553D7B57}" destId="{37DC971C-791D-4A55-9E1A-B7D6DED554C6}" srcOrd="1" destOrd="0" presId="urn:microsoft.com/office/officeart/2005/8/layout/lProcess2"/>
    <dgm:cxn modelId="{F36D9AA6-FD41-4AEA-B118-96C0E6D3AD9F}" type="presOf" srcId="{126670C3-6F07-45D7-8C34-4A400A463D30}" destId="{C087BA4B-2BA8-4F7F-B102-BE1B988FD12C}" srcOrd="0" destOrd="0" presId="urn:microsoft.com/office/officeart/2005/8/layout/lProcess2"/>
    <dgm:cxn modelId="{5517F4B3-CE54-4FF5-B71B-D765EC843D5F}" srcId="{99982A91-407B-4870-8C1E-6C6B75163811}" destId="{B8B42CE9-9EA3-498C-81BA-CAC6324AA4DE}" srcOrd="3" destOrd="0" parTransId="{DBC11F76-5B68-4AFF-B1D1-D29A2F699514}" sibTransId="{204148AC-5DF5-4540-804B-1C70890115F6}"/>
    <dgm:cxn modelId="{B10600B8-0EC7-49FB-84BF-8A1DDBF308D9}" srcId="{D31405C4-849C-4AB6-96F9-A0D9553D7B57}" destId="{304304C7-A1E4-4171-B476-5B6C63CB2B02}" srcOrd="0" destOrd="0" parTransId="{9DAD883E-DCE1-4032-839C-193E7E4A4814}" sibTransId="{20D4414B-5B83-4A3E-8769-68CBFA3D9001}"/>
    <dgm:cxn modelId="{7AAC4AB9-A03B-49FF-BD3B-06DBD32ADC40}" type="presOf" srcId="{99982A91-407B-4870-8C1E-6C6B75163811}" destId="{B5C4D79E-588F-46FA-876A-788ACFD3FC27}" srcOrd="1" destOrd="0" presId="urn:microsoft.com/office/officeart/2005/8/layout/lProcess2"/>
    <dgm:cxn modelId="{E64FE4C2-D2CB-42E1-A73B-F51E741F3B62}" srcId="{99982A91-407B-4870-8C1E-6C6B75163811}" destId="{68408B6E-7A13-4127-BE24-7A7378E898BD}" srcOrd="0" destOrd="0" parTransId="{7DBB052E-FD06-4B38-BC18-0026546F3642}" sibTransId="{51A20F17-1FFB-4F31-AD30-D8CBA08EEED3}"/>
    <dgm:cxn modelId="{B7F905C3-1045-41DD-9AB8-4BEDB1720920}" srcId="{126670C3-6F07-45D7-8C34-4A400A463D30}" destId="{8C2BDB94-24CA-4140-8BA2-74C8554CE176}" srcOrd="1" destOrd="0" parTransId="{A550E680-1993-4D19-A15A-A0BF6A7A53ED}" sibTransId="{0F328394-732F-4670-BF23-486F2DE98205}"/>
    <dgm:cxn modelId="{6A0EB0C3-C0CB-4612-8C23-7F7DBCFE7C9D}" type="presOf" srcId="{8C2BDB94-24CA-4140-8BA2-74C8554CE176}" destId="{85C69536-967F-45C3-8F75-F65546CBC26C}" srcOrd="1" destOrd="0" presId="urn:microsoft.com/office/officeart/2005/8/layout/lProcess2"/>
    <dgm:cxn modelId="{EE3797C7-B0E2-493B-A6F8-A6EE691001B4}" type="presOf" srcId="{99982A91-407B-4870-8C1E-6C6B75163811}" destId="{622D578D-F6C1-49CA-9481-C353FD8F3B6C}" srcOrd="0" destOrd="0" presId="urn:microsoft.com/office/officeart/2005/8/layout/lProcess2"/>
    <dgm:cxn modelId="{BE4BE9E0-CFC4-49E6-95AE-3B16A326F03F}" srcId="{126670C3-6F07-45D7-8C34-4A400A463D30}" destId="{99982A91-407B-4870-8C1E-6C6B75163811}" srcOrd="2" destOrd="0" parTransId="{72C2805C-9A21-4944-88BA-68F57EB4A2AE}" sibTransId="{E952C008-AA85-4030-9AE8-C97E5A611298}"/>
    <dgm:cxn modelId="{1EA6D5E4-434D-4389-B7D2-08C43976357A}" type="presOf" srcId="{3EB078A9-9AE8-48E1-BFF6-BD5CE0C58C58}" destId="{4B02CB9D-D02E-46F9-86D8-480541B8C5DA}" srcOrd="0" destOrd="0" presId="urn:microsoft.com/office/officeart/2005/8/layout/lProcess2"/>
    <dgm:cxn modelId="{C2319EF0-53CF-47BB-BAB0-3B89E5146FFE}" srcId="{99982A91-407B-4870-8C1E-6C6B75163811}" destId="{3EB078A9-9AE8-48E1-BFF6-BD5CE0C58C58}" srcOrd="1" destOrd="0" parTransId="{AD5F7295-BB2E-49F9-B1A2-1F8F6B87A652}" sibTransId="{5CAB2170-1355-4256-A726-02ABCA4A91B6}"/>
    <dgm:cxn modelId="{4BB7DC4D-082E-45B4-8CDE-078F6B77CDC8}" type="presParOf" srcId="{C087BA4B-2BA8-4F7F-B102-BE1B988FD12C}" destId="{972FE209-3BD5-4B90-A106-25D1395BDE2F}" srcOrd="0" destOrd="0" presId="urn:microsoft.com/office/officeart/2005/8/layout/lProcess2"/>
    <dgm:cxn modelId="{F865FFB8-CC74-44E6-8428-5AF49FC8B72B}" type="presParOf" srcId="{972FE209-3BD5-4B90-A106-25D1395BDE2F}" destId="{D61D2D15-857F-4A96-A8C9-26ECBBF961C2}" srcOrd="0" destOrd="0" presId="urn:microsoft.com/office/officeart/2005/8/layout/lProcess2"/>
    <dgm:cxn modelId="{89D0718F-64C1-4A7F-86E5-8F177B11F5F6}" type="presParOf" srcId="{972FE209-3BD5-4B90-A106-25D1395BDE2F}" destId="{37DC971C-791D-4A55-9E1A-B7D6DED554C6}" srcOrd="1" destOrd="0" presId="urn:microsoft.com/office/officeart/2005/8/layout/lProcess2"/>
    <dgm:cxn modelId="{0D02A5B5-2B9A-4D55-AC40-593B1A5610A0}" type="presParOf" srcId="{972FE209-3BD5-4B90-A106-25D1395BDE2F}" destId="{037FF835-3393-49FB-A33E-DC76FE8039DA}" srcOrd="2" destOrd="0" presId="urn:microsoft.com/office/officeart/2005/8/layout/lProcess2"/>
    <dgm:cxn modelId="{7CE768D7-ACAA-417C-BDF2-B8E654790798}" type="presParOf" srcId="{037FF835-3393-49FB-A33E-DC76FE8039DA}" destId="{8DD2334F-E060-452E-A9D6-A1D899FA5DED}" srcOrd="0" destOrd="0" presId="urn:microsoft.com/office/officeart/2005/8/layout/lProcess2"/>
    <dgm:cxn modelId="{2DCDA4ED-4F22-40F3-B346-78C1846E853E}" type="presParOf" srcId="{8DD2334F-E060-452E-A9D6-A1D899FA5DED}" destId="{735E782E-4DC7-4DE8-95AB-A10AE58F7DD0}" srcOrd="0" destOrd="0" presId="urn:microsoft.com/office/officeart/2005/8/layout/lProcess2"/>
    <dgm:cxn modelId="{EC23A0B2-2E12-435E-A1D5-D606ABA0D6DE}" type="presParOf" srcId="{C087BA4B-2BA8-4F7F-B102-BE1B988FD12C}" destId="{A65DDB49-DB1A-45E2-9114-782552E6F6FA}" srcOrd="1" destOrd="0" presId="urn:microsoft.com/office/officeart/2005/8/layout/lProcess2"/>
    <dgm:cxn modelId="{F298499A-1F66-4FD0-9D0D-CBF477A4F53F}" type="presParOf" srcId="{C087BA4B-2BA8-4F7F-B102-BE1B988FD12C}" destId="{758BE6F1-B43F-429C-8AE8-707CAD14B9EF}" srcOrd="2" destOrd="0" presId="urn:microsoft.com/office/officeart/2005/8/layout/lProcess2"/>
    <dgm:cxn modelId="{6AA74CB8-D1EF-4A02-BABF-027ADD998A2F}" type="presParOf" srcId="{758BE6F1-B43F-429C-8AE8-707CAD14B9EF}" destId="{5A9B45BB-51FF-4EB9-AE72-362B185CC2F4}" srcOrd="0" destOrd="0" presId="urn:microsoft.com/office/officeart/2005/8/layout/lProcess2"/>
    <dgm:cxn modelId="{A514EF2A-1E82-4173-B141-F60ED8F17C01}" type="presParOf" srcId="{758BE6F1-B43F-429C-8AE8-707CAD14B9EF}" destId="{85C69536-967F-45C3-8F75-F65546CBC26C}" srcOrd="1" destOrd="0" presId="urn:microsoft.com/office/officeart/2005/8/layout/lProcess2"/>
    <dgm:cxn modelId="{C8A4EA3F-5E82-4D21-A818-DDF59C035833}" type="presParOf" srcId="{758BE6F1-B43F-429C-8AE8-707CAD14B9EF}" destId="{2D17DA1C-6597-4294-805B-D18F544DBD75}" srcOrd="2" destOrd="0" presId="urn:microsoft.com/office/officeart/2005/8/layout/lProcess2"/>
    <dgm:cxn modelId="{D25DDBE8-7343-41E0-83CF-86E410501D39}" type="presParOf" srcId="{2D17DA1C-6597-4294-805B-D18F544DBD75}" destId="{E25C4D51-2BD3-4EAB-A52F-48507595D715}" srcOrd="0" destOrd="0" presId="urn:microsoft.com/office/officeart/2005/8/layout/lProcess2"/>
    <dgm:cxn modelId="{A3D065F5-DEBA-48C0-B0A4-44B75340FB71}" type="presParOf" srcId="{E25C4D51-2BD3-4EAB-A52F-48507595D715}" destId="{15A20573-3171-4AB6-B486-EA34F2F62F2A}" srcOrd="0" destOrd="0" presId="urn:microsoft.com/office/officeart/2005/8/layout/lProcess2"/>
    <dgm:cxn modelId="{7B5A356C-1DA9-44EC-99A8-3B378CA7C2C4}" type="presParOf" srcId="{C087BA4B-2BA8-4F7F-B102-BE1B988FD12C}" destId="{8158F277-03B4-4081-9E72-41B37BFA2A77}" srcOrd="3" destOrd="0" presId="urn:microsoft.com/office/officeart/2005/8/layout/lProcess2"/>
    <dgm:cxn modelId="{212DC264-9675-450F-B31B-D4DC2331A1F6}" type="presParOf" srcId="{C087BA4B-2BA8-4F7F-B102-BE1B988FD12C}" destId="{6EC6621C-57AA-4786-9070-63B32E61628F}" srcOrd="4" destOrd="0" presId="urn:microsoft.com/office/officeart/2005/8/layout/lProcess2"/>
    <dgm:cxn modelId="{FE5CB4A3-8F69-4C24-8EB1-AE746EEB5FA7}" type="presParOf" srcId="{6EC6621C-57AA-4786-9070-63B32E61628F}" destId="{622D578D-F6C1-49CA-9481-C353FD8F3B6C}" srcOrd="0" destOrd="0" presId="urn:microsoft.com/office/officeart/2005/8/layout/lProcess2"/>
    <dgm:cxn modelId="{D72A3D23-2574-446E-99A1-3F0AD42C060A}" type="presParOf" srcId="{6EC6621C-57AA-4786-9070-63B32E61628F}" destId="{B5C4D79E-588F-46FA-876A-788ACFD3FC27}" srcOrd="1" destOrd="0" presId="urn:microsoft.com/office/officeart/2005/8/layout/lProcess2"/>
    <dgm:cxn modelId="{4C44334B-B782-45F9-9190-22B69BA9A939}" type="presParOf" srcId="{6EC6621C-57AA-4786-9070-63B32E61628F}" destId="{C4A01CFC-BDDA-42B4-8A90-41EAF5F84205}" srcOrd="2" destOrd="0" presId="urn:microsoft.com/office/officeart/2005/8/layout/lProcess2"/>
    <dgm:cxn modelId="{2A530B0F-2600-431C-A59C-246CB8BE5EA0}" type="presParOf" srcId="{C4A01CFC-BDDA-42B4-8A90-41EAF5F84205}" destId="{A5D02074-431D-406F-995C-6C6E0F489577}" srcOrd="0" destOrd="0" presId="urn:microsoft.com/office/officeart/2005/8/layout/lProcess2"/>
    <dgm:cxn modelId="{6C7717CF-4829-47EE-850E-9A44218EB1AB}" type="presParOf" srcId="{A5D02074-431D-406F-995C-6C6E0F489577}" destId="{481EBD28-8DC4-4AEE-BD4C-E27F688554B2}" srcOrd="0" destOrd="0" presId="urn:microsoft.com/office/officeart/2005/8/layout/lProcess2"/>
    <dgm:cxn modelId="{0437FC18-2AE6-4AF7-A699-DB7EA819AE45}" type="presParOf" srcId="{A5D02074-431D-406F-995C-6C6E0F489577}" destId="{4D8E6071-A24A-4318-A81B-AEE0D2C3F057}" srcOrd="1" destOrd="0" presId="urn:microsoft.com/office/officeart/2005/8/layout/lProcess2"/>
    <dgm:cxn modelId="{8F4B73E4-B946-47B0-BAF1-732055B7B935}" type="presParOf" srcId="{A5D02074-431D-406F-995C-6C6E0F489577}" destId="{4B02CB9D-D02E-46F9-86D8-480541B8C5DA}" srcOrd="2" destOrd="0" presId="urn:microsoft.com/office/officeart/2005/8/layout/lProcess2"/>
    <dgm:cxn modelId="{5E767FE8-7052-48A0-B149-A114EC0C88EB}" type="presParOf" srcId="{A5D02074-431D-406F-995C-6C6E0F489577}" destId="{755FC3DB-7444-42C9-AEC0-A93BF3308640}" srcOrd="3" destOrd="0" presId="urn:microsoft.com/office/officeart/2005/8/layout/lProcess2"/>
    <dgm:cxn modelId="{FB266200-0EF8-420A-B763-E5660CA78A00}" type="presParOf" srcId="{A5D02074-431D-406F-995C-6C6E0F489577}" destId="{87AC75C8-CCF6-4410-BFB9-5CC6E131F811}" srcOrd="4" destOrd="0" presId="urn:microsoft.com/office/officeart/2005/8/layout/lProcess2"/>
    <dgm:cxn modelId="{A99B066E-CC79-48D5-AA19-D38E5ACB5C43}" type="presParOf" srcId="{A5D02074-431D-406F-995C-6C6E0F489577}" destId="{C1229C9B-4290-4B00-873E-C14A94114663}" srcOrd="5" destOrd="0" presId="urn:microsoft.com/office/officeart/2005/8/layout/lProcess2"/>
    <dgm:cxn modelId="{BF263B1B-CFEF-4B0B-AB26-968A228AE417}" type="presParOf" srcId="{A5D02074-431D-406F-995C-6C6E0F489577}" destId="{1964B283-6DF9-465E-899F-F53848CBA182}"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26670C3-6F07-45D7-8C34-4A400A463D30}" type="doc">
      <dgm:prSet loTypeId="urn:microsoft.com/office/officeart/2005/8/layout/lProcess2" loCatId="list" qsTypeId="urn:microsoft.com/office/officeart/2005/8/quickstyle/simple5" qsCatId="simple" csTypeId="urn:microsoft.com/office/officeart/2005/8/colors/accent1_2" csCatId="accent1" phldr="1"/>
      <dgm:spPr/>
      <dgm:t>
        <a:bodyPr/>
        <a:lstStyle/>
        <a:p>
          <a:endParaRPr lang="en-GB"/>
        </a:p>
      </dgm:t>
    </dgm:pt>
    <dgm:pt modelId="{26B7CBED-189D-4207-8C09-3381BB47B65A}">
      <dgm:prSet custT="1"/>
      <dgm:spPr/>
      <dgm:t>
        <a:bodyPr/>
        <a:lstStyle/>
        <a:p>
          <a:pPr>
            <a:buSzPts val="1000"/>
            <a:buFont typeface="Courier New" panose="02070309020205020404" pitchFamily="49" charset="0"/>
            <a:buChar char="o"/>
          </a:pPr>
          <a:r>
            <a:rPr lang="en-GB" sz="2800" b="1"/>
            <a:t>Wants a phased Implementation</a:t>
          </a:r>
        </a:p>
      </dgm:t>
    </dgm:pt>
    <dgm:pt modelId="{91F7500A-88E3-4557-8BA3-DA37823971D0}" type="parTrans" cxnId="{8DAAA18F-A589-4EC7-841E-94C27863C11D}">
      <dgm:prSet/>
      <dgm:spPr/>
      <dgm:t>
        <a:bodyPr/>
        <a:lstStyle/>
        <a:p>
          <a:endParaRPr lang="en-GB"/>
        </a:p>
      </dgm:t>
    </dgm:pt>
    <dgm:pt modelId="{69249BD7-9795-4B72-BEC7-236862D4F211}" type="sibTrans" cxnId="{8DAAA18F-A589-4EC7-841E-94C27863C11D}">
      <dgm:prSet/>
      <dgm:spPr/>
      <dgm:t>
        <a:bodyPr/>
        <a:lstStyle/>
        <a:p>
          <a:endParaRPr lang="en-GB"/>
        </a:p>
      </dgm:t>
    </dgm:pt>
    <dgm:pt modelId="{3D4A81CD-3557-4ECF-A016-E0312595B30B}">
      <dgm:prSet custT="1"/>
      <dgm:spPr/>
      <dgm:t>
        <a:bodyPr/>
        <a:lstStyle/>
        <a:p>
          <a:pPr>
            <a:buSzPts val="1000"/>
            <a:buFont typeface="Courier New" panose="02070309020205020404" pitchFamily="49" charset="0"/>
            <a:buChar char="o"/>
          </a:pPr>
          <a:r>
            <a:rPr lang="en-GB" sz="2800" b="1"/>
            <a:t>Proposes a thorough review of constructive alternatives</a:t>
          </a:r>
        </a:p>
      </dgm:t>
    </dgm:pt>
    <dgm:pt modelId="{0A87FAA2-F80A-4BFB-A457-F1E24756195C}" type="parTrans" cxnId="{04733A52-B4D9-4452-A2AA-5DE992D1AAD2}">
      <dgm:prSet/>
      <dgm:spPr/>
      <dgm:t>
        <a:bodyPr/>
        <a:lstStyle/>
        <a:p>
          <a:endParaRPr lang="en-GB"/>
        </a:p>
      </dgm:t>
    </dgm:pt>
    <dgm:pt modelId="{05E39232-BE8D-4336-98F7-9B5AFE05DBFA}" type="sibTrans" cxnId="{04733A52-B4D9-4452-A2AA-5DE992D1AAD2}">
      <dgm:prSet/>
      <dgm:spPr/>
      <dgm:t>
        <a:bodyPr/>
        <a:lstStyle/>
        <a:p>
          <a:endParaRPr lang="en-GB"/>
        </a:p>
      </dgm:t>
    </dgm:pt>
    <dgm:pt modelId="{5E49485D-F497-426D-AC6D-B1F60C11E2ED}">
      <dgm:prSet custT="1"/>
      <dgm:spPr/>
      <dgm:t>
        <a:bodyPr/>
        <a:lstStyle/>
        <a:p>
          <a:pPr>
            <a:buSzPts val="1000"/>
            <a:buFont typeface="Courier New" panose="02070309020205020404" pitchFamily="49" charset="0"/>
            <a:buChar char="o"/>
          </a:pPr>
          <a:r>
            <a:rPr lang="en-GB" sz="1400"/>
            <a:t>Reinforce HQ/field capacity by redeploying resources from agreed terminations and retirements.</a:t>
          </a:r>
        </a:p>
      </dgm:t>
    </dgm:pt>
    <dgm:pt modelId="{C42063ED-E716-4730-B45C-5DF0276670BB}" type="parTrans" cxnId="{4575F7A7-3CD0-47FD-A695-FB0DCE0D56E2}">
      <dgm:prSet/>
      <dgm:spPr/>
      <dgm:t>
        <a:bodyPr/>
        <a:lstStyle/>
        <a:p>
          <a:endParaRPr lang="en-GB"/>
        </a:p>
      </dgm:t>
    </dgm:pt>
    <dgm:pt modelId="{3048D183-C4D2-40D6-BF8F-53332EFC89E4}" type="sibTrans" cxnId="{4575F7A7-3CD0-47FD-A695-FB0DCE0D56E2}">
      <dgm:prSet/>
      <dgm:spPr/>
      <dgm:t>
        <a:bodyPr/>
        <a:lstStyle/>
        <a:p>
          <a:endParaRPr lang="en-GB"/>
        </a:p>
      </dgm:t>
    </dgm:pt>
    <dgm:pt modelId="{C4E2D2E9-6E20-4AA2-B59D-649E9E488B17}">
      <dgm:prSet custT="1"/>
      <dgm:spPr/>
      <dgm:t>
        <a:bodyPr/>
        <a:lstStyle/>
        <a:p>
          <a:pPr>
            <a:buSzPts val="1000"/>
            <a:buFont typeface="Courier New" panose="02070309020205020404" pitchFamily="49" charset="0"/>
            <a:buChar char="o"/>
          </a:pPr>
          <a:r>
            <a:rPr lang="en-GB" sz="1400"/>
            <a:t>Engage in good-faith negotiations with SU on priorities jointly identified through the JNC.</a:t>
          </a:r>
        </a:p>
      </dgm:t>
    </dgm:pt>
    <dgm:pt modelId="{C2BF0077-3B47-42A7-BF3A-FB24B7CBCC3C}" type="parTrans" cxnId="{598EF7EA-B795-49BE-8A5D-3CA610729AC3}">
      <dgm:prSet/>
      <dgm:spPr/>
      <dgm:t>
        <a:bodyPr/>
        <a:lstStyle/>
        <a:p>
          <a:endParaRPr lang="en-GB"/>
        </a:p>
      </dgm:t>
    </dgm:pt>
    <dgm:pt modelId="{9B044D4B-D55D-4ADB-9E1A-72F359280492}" type="sibTrans" cxnId="{598EF7EA-B795-49BE-8A5D-3CA610729AC3}">
      <dgm:prSet/>
      <dgm:spPr/>
      <dgm:t>
        <a:bodyPr/>
        <a:lstStyle/>
        <a:p>
          <a:endParaRPr lang="en-GB"/>
        </a:p>
      </dgm:t>
    </dgm:pt>
    <dgm:pt modelId="{9E3556EF-A768-4161-A0B4-21C915B28408}">
      <dgm:prSet custT="1"/>
      <dgm:spPr/>
      <dgm:t>
        <a:bodyPr/>
        <a:lstStyle/>
        <a:p>
          <a:pPr>
            <a:buSzPts val="1000"/>
            <a:buFont typeface="Courier New" panose="02070309020205020404" pitchFamily="49" charset="0"/>
            <a:buChar char="o"/>
          </a:pPr>
          <a:r>
            <a:rPr lang="en-GB" sz="1400"/>
            <a:t>Leverage any financial cushion to plan a transparent, consultative, and value- driven reform that sustains a strengthened field presence and better delivery of the Office.</a:t>
          </a:r>
        </a:p>
      </dgm:t>
    </dgm:pt>
    <dgm:pt modelId="{2E941C1D-8844-4294-A101-691E8F0E95B4}" type="parTrans" cxnId="{24B2E580-B9CE-498E-905B-196A2E6EE958}">
      <dgm:prSet/>
      <dgm:spPr/>
      <dgm:t>
        <a:bodyPr/>
        <a:lstStyle/>
        <a:p>
          <a:endParaRPr lang="en-GB"/>
        </a:p>
      </dgm:t>
    </dgm:pt>
    <dgm:pt modelId="{360630EB-AA6D-47AE-93EE-9BF1594B9EFB}" type="sibTrans" cxnId="{24B2E580-B9CE-498E-905B-196A2E6EE958}">
      <dgm:prSet/>
      <dgm:spPr/>
      <dgm:t>
        <a:bodyPr/>
        <a:lstStyle/>
        <a:p>
          <a:endParaRPr lang="en-GB"/>
        </a:p>
      </dgm:t>
    </dgm:pt>
    <dgm:pt modelId="{F34F3EB9-A50B-40C1-BA30-7028EF56A711}">
      <dgm:prSet custT="1"/>
      <dgm:spPr/>
      <dgm:t>
        <a:bodyPr/>
        <a:lstStyle/>
        <a:p>
          <a:pPr>
            <a:buSzPts val="1000"/>
            <a:buFont typeface="Courier New" panose="02070309020205020404" pitchFamily="49" charset="0"/>
            <a:buChar char="o"/>
          </a:pPr>
          <a:r>
            <a:rPr lang="en-GB" sz="2800" b="1"/>
            <a:t>Insists on Full Transparency</a:t>
          </a:r>
        </a:p>
      </dgm:t>
    </dgm:pt>
    <dgm:pt modelId="{0F47E465-81BA-44AC-917C-B9F97FC46E32}" type="parTrans" cxnId="{EA4AB735-B06B-4035-B7EB-9CEE30128EB0}">
      <dgm:prSet/>
      <dgm:spPr/>
      <dgm:t>
        <a:bodyPr/>
        <a:lstStyle/>
        <a:p>
          <a:endParaRPr lang="en-GB"/>
        </a:p>
      </dgm:t>
    </dgm:pt>
    <dgm:pt modelId="{C2549724-641C-4517-B8FA-007BCDB65B5B}" type="sibTrans" cxnId="{EA4AB735-B06B-4035-B7EB-9CEE30128EB0}">
      <dgm:prSet/>
      <dgm:spPr/>
      <dgm:t>
        <a:bodyPr/>
        <a:lstStyle/>
        <a:p>
          <a:endParaRPr lang="en-GB"/>
        </a:p>
      </dgm:t>
    </dgm:pt>
    <dgm:pt modelId="{2AC89BE4-85D7-4034-94A6-71F3D1B54115}">
      <dgm:prSet custT="1"/>
      <dgm:spPr/>
      <dgm:t>
        <a:bodyPr/>
        <a:lstStyle/>
        <a:p>
          <a:pPr>
            <a:buSzPts val="1000"/>
            <a:buFont typeface="Courier New" panose="02070309020205020404" pitchFamily="49" charset="0"/>
            <a:buChar char="o"/>
          </a:pPr>
          <a:r>
            <a:rPr lang="en-GB" sz="1400"/>
            <a:t>Timely provision of information requested by the SU for the purposes of effective and good-faith consultations and negotiations</a:t>
          </a:r>
        </a:p>
      </dgm:t>
    </dgm:pt>
    <dgm:pt modelId="{08451A5B-E250-4B5F-AEB5-6FC606972578}" type="parTrans" cxnId="{9449B1F7-10A7-426D-B429-28E7706D0CCA}">
      <dgm:prSet/>
      <dgm:spPr/>
      <dgm:t>
        <a:bodyPr/>
        <a:lstStyle/>
        <a:p>
          <a:endParaRPr lang="en-GB"/>
        </a:p>
      </dgm:t>
    </dgm:pt>
    <dgm:pt modelId="{0FFFBCA8-DB08-4102-9472-91E7CEA0D776}" type="sibTrans" cxnId="{9449B1F7-10A7-426D-B429-28E7706D0CCA}">
      <dgm:prSet/>
      <dgm:spPr/>
      <dgm:t>
        <a:bodyPr/>
        <a:lstStyle/>
        <a:p>
          <a:endParaRPr lang="en-GB"/>
        </a:p>
      </dgm:t>
    </dgm:pt>
    <dgm:pt modelId="{92F0056C-0F67-4C5F-9BDF-8806E1E26A1B}">
      <dgm:prSet custT="1"/>
      <dgm:spPr/>
      <dgm:t>
        <a:bodyPr/>
        <a:lstStyle/>
        <a:p>
          <a:pPr>
            <a:buSzPts val="1000"/>
            <a:buFont typeface="Courier New" panose="02070309020205020404" pitchFamily="49" charset="0"/>
            <a:buChar char="o"/>
          </a:pPr>
          <a:r>
            <a:rPr lang="en-GB" sz="1600"/>
            <a:t>Disclosure of one-off and hidden operational costs in a timely manner.</a:t>
          </a:r>
        </a:p>
      </dgm:t>
    </dgm:pt>
    <dgm:pt modelId="{6D84A060-2A70-4121-AB6D-94B43392E506}" type="parTrans" cxnId="{9E47B369-9090-4E3D-9FDA-A8749DF6FC7D}">
      <dgm:prSet/>
      <dgm:spPr/>
      <dgm:t>
        <a:bodyPr/>
        <a:lstStyle/>
        <a:p>
          <a:endParaRPr lang="en-GB"/>
        </a:p>
      </dgm:t>
    </dgm:pt>
    <dgm:pt modelId="{0223FBAA-3AF3-42D3-9FD4-7EB0929335D6}" type="sibTrans" cxnId="{9E47B369-9090-4E3D-9FDA-A8749DF6FC7D}">
      <dgm:prSet/>
      <dgm:spPr/>
      <dgm:t>
        <a:bodyPr/>
        <a:lstStyle/>
        <a:p>
          <a:endParaRPr lang="en-GB"/>
        </a:p>
      </dgm:t>
    </dgm:pt>
    <dgm:pt modelId="{33F6AEBA-2172-4367-BA89-671F16089F6C}">
      <dgm:prSet custT="1"/>
      <dgm:spPr/>
      <dgm:t>
        <a:bodyPr/>
        <a:lstStyle/>
        <a:p>
          <a:pPr>
            <a:buSzPts val="1000"/>
            <a:buFont typeface="Courier New" panose="02070309020205020404" pitchFamily="49" charset="0"/>
            <a:buChar char="o"/>
          </a:pPr>
          <a:r>
            <a:rPr lang="en-GB" sz="1600"/>
            <a:t>Realistic timelines for the realization of projected savings.</a:t>
          </a:r>
        </a:p>
      </dgm:t>
    </dgm:pt>
    <dgm:pt modelId="{73EB8F47-7B24-4C84-9969-78ACA77BCA86}" type="parTrans" cxnId="{CBB52677-0882-4974-B0A3-C25113996342}">
      <dgm:prSet/>
      <dgm:spPr/>
      <dgm:t>
        <a:bodyPr/>
        <a:lstStyle/>
        <a:p>
          <a:endParaRPr lang="en-GB"/>
        </a:p>
      </dgm:t>
    </dgm:pt>
    <dgm:pt modelId="{75EF78D6-F0A5-46ED-A475-9365D5010BD3}" type="sibTrans" cxnId="{CBB52677-0882-4974-B0A3-C25113996342}">
      <dgm:prSet/>
      <dgm:spPr/>
      <dgm:t>
        <a:bodyPr/>
        <a:lstStyle/>
        <a:p>
          <a:endParaRPr lang="en-GB"/>
        </a:p>
      </dgm:t>
    </dgm:pt>
    <dgm:pt modelId="{A8CD0E84-EEEE-45EE-8E37-6CC6AF47E009}">
      <dgm:prSet custT="1"/>
      <dgm:spPr/>
      <dgm:t>
        <a:bodyPr/>
        <a:lstStyle/>
        <a:p>
          <a:pPr>
            <a:buSzPts val="1000"/>
            <a:buFont typeface="Courier New" panose="02070309020205020404" pitchFamily="49" charset="0"/>
            <a:buChar char="o"/>
          </a:pPr>
          <a:r>
            <a:rPr lang="en-GB" sz="1600"/>
            <a:t>The SU proposes that any decentralization measures be piloted and phased, with built-in evaluation checkpoints, </a:t>
          </a:r>
          <a:r>
            <a:rPr lang="en-GB" sz="2000"/>
            <a:t>before</a:t>
          </a:r>
          <a:r>
            <a:rPr lang="en-GB" sz="1600"/>
            <a:t> any organization-wide rollout</a:t>
          </a:r>
          <a:r>
            <a:rPr lang="en-GB" sz="1200"/>
            <a:t>.</a:t>
          </a:r>
        </a:p>
      </dgm:t>
    </dgm:pt>
    <dgm:pt modelId="{94C5D2E7-2B14-42D2-B0EF-F1FAB8EBD1AD}" type="parTrans" cxnId="{DC7BCB72-1441-4256-870B-24D4A5CD09EC}">
      <dgm:prSet/>
      <dgm:spPr/>
      <dgm:t>
        <a:bodyPr/>
        <a:lstStyle/>
        <a:p>
          <a:endParaRPr lang="en-GB"/>
        </a:p>
      </dgm:t>
    </dgm:pt>
    <dgm:pt modelId="{42CAB7FD-A91D-4CFF-8F1E-B775D5AE567F}" type="sibTrans" cxnId="{DC7BCB72-1441-4256-870B-24D4A5CD09EC}">
      <dgm:prSet/>
      <dgm:spPr/>
      <dgm:t>
        <a:bodyPr/>
        <a:lstStyle/>
        <a:p>
          <a:endParaRPr lang="en-GB"/>
        </a:p>
      </dgm:t>
    </dgm:pt>
    <dgm:pt modelId="{2DF719E0-3D5B-4FC8-980D-5AE3DAC40AAB}">
      <dgm:prSet custT="1"/>
      <dgm:spPr/>
      <dgm:t>
        <a:bodyPr/>
        <a:lstStyle/>
        <a:p>
          <a:pPr>
            <a:buSzPts val="1000"/>
            <a:buFont typeface="Courier New" panose="02070309020205020404" pitchFamily="49" charset="0"/>
            <a:buChar char="o"/>
          </a:pPr>
          <a:r>
            <a:rPr lang="en-GB" sz="1400"/>
            <a:t>the SU reaffirms the need to consider alternative approaches with adequate risk assessments and evidence of results, looking in particular to:</a:t>
          </a:r>
        </a:p>
      </dgm:t>
    </dgm:pt>
    <dgm:pt modelId="{110CDF11-8677-4B65-99DB-6ACAB94AB001}" type="parTrans" cxnId="{AC4A7C90-4CE5-4028-A3B3-7E0205BCE8AB}">
      <dgm:prSet/>
      <dgm:spPr/>
      <dgm:t>
        <a:bodyPr/>
        <a:lstStyle/>
        <a:p>
          <a:endParaRPr lang="en-GB"/>
        </a:p>
      </dgm:t>
    </dgm:pt>
    <dgm:pt modelId="{B7469A81-22B9-4CD2-87EE-7E6B9D6A361F}" type="sibTrans" cxnId="{AC4A7C90-4CE5-4028-A3B3-7E0205BCE8AB}">
      <dgm:prSet/>
      <dgm:spPr/>
      <dgm:t>
        <a:bodyPr/>
        <a:lstStyle/>
        <a:p>
          <a:endParaRPr lang="en-GB"/>
        </a:p>
      </dgm:t>
    </dgm:pt>
    <dgm:pt modelId="{6FC37012-EFDD-40F5-835B-13BD653FA76C}">
      <dgm:prSet custT="1"/>
      <dgm:spPr/>
      <dgm:t>
        <a:bodyPr/>
        <a:lstStyle/>
        <a:p>
          <a:pPr>
            <a:buSzPts val="1000"/>
            <a:buFont typeface="Courier New" panose="02070309020205020404" pitchFamily="49" charset="0"/>
            <a:buChar char="o"/>
          </a:pPr>
          <a:r>
            <a:rPr lang="en-GB" sz="1400"/>
            <a:t>The SU insists on complete transparency in all cost and efficiency analyses, including:</a:t>
          </a:r>
        </a:p>
      </dgm:t>
    </dgm:pt>
    <dgm:pt modelId="{2CBDE197-3FEA-438B-981A-D5F42A56ED99}" type="parTrans" cxnId="{287E367B-9870-40F2-AD45-E04B9E5052E5}">
      <dgm:prSet/>
      <dgm:spPr/>
      <dgm:t>
        <a:bodyPr/>
        <a:lstStyle/>
        <a:p>
          <a:endParaRPr lang="en-GB"/>
        </a:p>
      </dgm:t>
    </dgm:pt>
    <dgm:pt modelId="{AE607474-19ED-404D-AC87-C6C804855A71}" type="sibTrans" cxnId="{287E367B-9870-40F2-AD45-E04B9E5052E5}">
      <dgm:prSet/>
      <dgm:spPr/>
      <dgm:t>
        <a:bodyPr/>
        <a:lstStyle/>
        <a:p>
          <a:endParaRPr lang="en-GB"/>
        </a:p>
      </dgm:t>
    </dgm:pt>
    <dgm:pt modelId="{C087BA4B-2BA8-4F7F-B102-BE1B988FD12C}" type="pres">
      <dgm:prSet presAssocID="{126670C3-6F07-45D7-8C34-4A400A463D30}" presName="theList" presStyleCnt="0">
        <dgm:presLayoutVars>
          <dgm:dir/>
          <dgm:animLvl val="lvl"/>
          <dgm:resizeHandles val="exact"/>
        </dgm:presLayoutVars>
      </dgm:prSet>
      <dgm:spPr/>
    </dgm:pt>
    <dgm:pt modelId="{A53D2703-8AF0-494F-A8D1-AA4B543BCF21}" type="pres">
      <dgm:prSet presAssocID="{26B7CBED-189D-4207-8C09-3381BB47B65A}" presName="compNode" presStyleCnt="0"/>
      <dgm:spPr/>
    </dgm:pt>
    <dgm:pt modelId="{5F285C96-907C-42F4-9E8D-2E98A2675E09}" type="pres">
      <dgm:prSet presAssocID="{26B7CBED-189D-4207-8C09-3381BB47B65A}" presName="aNode" presStyleLbl="bgShp" presStyleIdx="0" presStyleCnt="3"/>
      <dgm:spPr/>
    </dgm:pt>
    <dgm:pt modelId="{D88396EC-852D-43E8-BB07-D51A8971DD22}" type="pres">
      <dgm:prSet presAssocID="{26B7CBED-189D-4207-8C09-3381BB47B65A}" presName="textNode" presStyleLbl="bgShp" presStyleIdx="0" presStyleCnt="3"/>
      <dgm:spPr/>
    </dgm:pt>
    <dgm:pt modelId="{59127046-0F7C-45C0-9688-0745AD4783C5}" type="pres">
      <dgm:prSet presAssocID="{26B7CBED-189D-4207-8C09-3381BB47B65A}" presName="compChildNode" presStyleCnt="0"/>
      <dgm:spPr/>
    </dgm:pt>
    <dgm:pt modelId="{5E4AFC46-D2CD-4F1A-8DCC-C107C546FD57}" type="pres">
      <dgm:prSet presAssocID="{26B7CBED-189D-4207-8C09-3381BB47B65A}" presName="theInnerList" presStyleCnt="0"/>
      <dgm:spPr/>
    </dgm:pt>
    <dgm:pt modelId="{A7D5B38C-1F16-401D-B980-19544FB0114F}" type="pres">
      <dgm:prSet presAssocID="{A8CD0E84-EEEE-45EE-8E37-6CC6AF47E009}" presName="childNode" presStyleLbl="node1" presStyleIdx="0" presStyleCnt="9">
        <dgm:presLayoutVars>
          <dgm:bulletEnabled val="1"/>
        </dgm:presLayoutVars>
      </dgm:prSet>
      <dgm:spPr/>
    </dgm:pt>
    <dgm:pt modelId="{1C9BFD56-3A68-49DC-BC5D-F4FDEBC2A1E9}" type="pres">
      <dgm:prSet presAssocID="{26B7CBED-189D-4207-8C09-3381BB47B65A}" presName="aSpace" presStyleCnt="0"/>
      <dgm:spPr/>
    </dgm:pt>
    <dgm:pt modelId="{0E49B07C-EA57-4F99-BD45-088C5BCB1749}" type="pres">
      <dgm:prSet presAssocID="{3D4A81CD-3557-4ECF-A016-E0312595B30B}" presName="compNode" presStyleCnt="0"/>
      <dgm:spPr/>
    </dgm:pt>
    <dgm:pt modelId="{F7A2E3B5-2679-4438-8681-33B554E53878}" type="pres">
      <dgm:prSet presAssocID="{3D4A81CD-3557-4ECF-A016-E0312595B30B}" presName="aNode" presStyleLbl="bgShp" presStyleIdx="1" presStyleCnt="3"/>
      <dgm:spPr/>
    </dgm:pt>
    <dgm:pt modelId="{FF60C9F0-4179-4AED-A2F2-12F207ED2612}" type="pres">
      <dgm:prSet presAssocID="{3D4A81CD-3557-4ECF-A016-E0312595B30B}" presName="textNode" presStyleLbl="bgShp" presStyleIdx="1" presStyleCnt="3"/>
      <dgm:spPr/>
    </dgm:pt>
    <dgm:pt modelId="{51D3E555-AE9D-4390-8ECA-A5D4B352FB9B}" type="pres">
      <dgm:prSet presAssocID="{3D4A81CD-3557-4ECF-A016-E0312595B30B}" presName="compChildNode" presStyleCnt="0"/>
      <dgm:spPr/>
    </dgm:pt>
    <dgm:pt modelId="{3DFC27AB-668A-4986-B1A9-485465594E47}" type="pres">
      <dgm:prSet presAssocID="{3D4A81CD-3557-4ECF-A016-E0312595B30B}" presName="theInnerList" presStyleCnt="0"/>
      <dgm:spPr/>
    </dgm:pt>
    <dgm:pt modelId="{6EC484EC-B801-44F7-94D3-71F107F9DC40}" type="pres">
      <dgm:prSet presAssocID="{2DF719E0-3D5B-4FC8-980D-5AE3DAC40AAB}" presName="childNode" presStyleLbl="node1" presStyleIdx="1" presStyleCnt="9">
        <dgm:presLayoutVars>
          <dgm:bulletEnabled val="1"/>
        </dgm:presLayoutVars>
      </dgm:prSet>
      <dgm:spPr/>
    </dgm:pt>
    <dgm:pt modelId="{FF79151E-8592-4036-9A3F-C39B4320D261}" type="pres">
      <dgm:prSet presAssocID="{2DF719E0-3D5B-4FC8-980D-5AE3DAC40AAB}" presName="aSpace2" presStyleCnt="0"/>
      <dgm:spPr/>
    </dgm:pt>
    <dgm:pt modelId="{0BF63481-3289-4B48-9C40-ACBF6C666040}" type="pres">
      <dgm:prSet presAssocID="{5E49485D-F497-426D-AC6D-B1F60C11E2ED}" presName="childNode" presStyleLbl="node1" presStyleIdx="2" presStyleCnt="9">
        <dgm:presLayoutVars>
          <dgm:bulletEnabled val="1"/>
        </dgm:presLayoutVars>
      </dgm:prSet>
      <dgm:spPr/>
    </dgm:pt>
    <dgm:pt modelId="{F4DA4706-B335-4BF6-A871-C6D07107E57E}" type="pres">
      <dgm:prSet presAssocID="{5E49485D-F497-426D-AC6D-B1F60C11E2ED}" presName="aSpace2" presStyleCnt="0"/>
      <dgm:spPr/>
    </dgm:pt>
    <dgm:pt modelId="{0CB6D5F8-6F75-40F1-A189-10728214711F}" type="pres">
      <dgm:prSet presAssocID="{C4E2D2E9-6E20-4AA2-B59D-649E9E488B17}" presName="childNode" presStyleLbl="node1" presStyleIdx="3" presStyleCnt="9">
        <dgm:presLayoutVars>
          <dgm:bulletEnabled val="1"/>
        </dgm:presLayoutVars>
      </dgm:prSet>
      <dgm:spPr/>
    </dgm:pt>
    <dgm:pt modelId="{B0F354C7-9CF7-440A-9D5D-7E20CA250F8F}" type="pres">
      <dgm:prSet presAssocID="{C4E2D2E9-6E20-4AA2-B59D-649E9E488B17}" presName="aSpace2" presStyleCnt="0"/>
      <dgm:spPr/>
    </dgm:pt>
    <dgm:pt modelId="{93CD81EF-5211-402E-B748-B89AD9553F4E}" type="pres">
      <dgm:prSet presAssocID="{9E3556EF-A768-4161-A0B4-21C915B28408}" presName="childNode" presStyleLbl="node1" presStyleIdx="4" presStyleCnt="9" custScaleY="140038">
        <dgm:presLayoutVars>
          <dgm:bulletEnabled val="1"/>
        </dgm:presLayoutVars>
      </dgm:prSet>
      <dgm:spPr/>
    </dgm:pt>
    <dgm:pt modelId="{E58981F1-502E-41BE-BD3F-68CA73ACA270}" type="pres">
      <dgm:prSet presAssocID="{3D4A81CD-3557-4ECF-A016-E0312595B30B}" presName="aSpace" presStyleCnt="0"/>
      <dgm:spPr/>
    </dgm:pt>
    <dgm:pt modelId="{7B0C091F-AD81-4440-BB88-6D4F7CEF3850}" type="pres">
      <dgm:prSet presAssocID="{F34F3EB9-A50B-40C1-BA30-7028EF56A711}" presName="compNode" presStyleCnt="0"/>
      <dgm:spPr/>
    </dgm:pt>
    <dgm:pt modelId="{844D58B4-09A0-45CC-8AA0-14073B35D201}" type="pres">
      <dgm:prSet presAssocID="{F34F3EB9-A50B-40C1-BA30-7028EF56A711}" presName="aNode" presStyleLbl="bgShp" presStyleIdx="2" presStyleCnt="3"/>
      <dgm:spPr/>
    </dgm:pt>
    <dgm:pt modelId="{37019419-A610-4F75-9B28-309855547150}" type="pres">
      <dgm:prSet presAssocID="{F34F3EB9-A50B-40C1-BA30-7028EF56A711}" presName="textNode" presStyleLbl="bgShp" presStyleIdx="2" presStyleCnt="3"/>
      <dgm:spPr/>
    </dgm:pt>
    <dgm:pt modelId="{14F06046-0101-4871-8891-6CFCB9E5963C}" type="pres">
      <dgm:prSet presAssocID="{F34F3EB9-A50B-40C1-BA30-7028EF56A711}" presName="compChildNode" presStyleCnt="0"/>
      <dgm:spPr/>
    </dgm:pt>
    <dgm:pt modelId="{23451F9D-85F1-4178-8700-515F90FE48CC}" type="pres">
      <dgm:prSet presAssocID="{F34F3EB9-A50B-40C1-BA30-7028EF56A711}" presName="theInnerList" presStyleCnt="0"/>
      <dgm:spPr/>
    </dgm:pt>
    <dgm:pt modelId="{153E6FF3-8034-4B64-9C1F-362EFB8E9D17}" type="pres">
      <dgm:prSet presAssocID="{6FC37012-EFDD-40F5-835B-13BD653FA76C}" presName="childNode" presStyleLbl="node1" presStyleIdx="5" presStyleCnt="9" custScaleY="131664">
        <dgm:presLayoutVars>
          <dgm:bulletEnabled val="1"/>
        </dgm:presLayoutVars>
      </dgm:prSet>
      <dgm:spPr/>
    </dgm:pt>
    <dgm:pt modelId="{181B0411-624E-4B60-B7CB-5E4772A27A9A}" type="pres">
      <dgm:prSet presAssocID="{6FC37012-EFDD-40F5-835B-13BD653FA76C}" presName="aSpace2" presStyleCnt="0"/>
      <dgm:spPr/>
    </dgm:pt>
    <dgm:pt modelId="{B085B637-2673-4ABB-AF3B-FF342923D4BF}" type="pres">
      <dgm:prSet presAssocID="{2AC89BE4-85D7-4034-94A6-71F3D1B54115}" presName="childNode" presStyleLbl="node1" presStyleIdx="6" presStyleCnt="9">
        <dgm:presLayoutVars>
          <dgm:bulletEnabled val="1"/>
        </dgm:presLayoutVars>
      </dgm:prSet>
      <dgm:spPr/>
    </dgm:pt>
    <dgm:pt modelId="{02957EEE-B343-4879-B8DA-E24C42AB01B0}" type="pres">
      <dgm:prSet presAssocID="{2AC89BE4-85D7-4034-94A6-71F3D1B54115}" presName="aSpace2" presStyleCnt="0"/>
      <dgm:spPr/>
    </dgm:pt>
    <dgm:pt modelId="{9022B378-4A45-4B2B-96C1-E30D68B7BA98}" type="pres">
      <dgm:prSet presAssocID="{92F0056C-0F67-4C5F-9BDF-8806E1E26A1B}" presName="childNode" presStyleLbl="node1" presStyleIdx="7" presStyleCnt="9">
        <dgm:presLayoutVars>
          <dgm:bulletEnabled val="1"/>
        </dgm:presLayoutVars>
      </dgm:prSet>
      <dgm:spPr/>
    </dgm:pt>
    <dgm:pt modelId="{DFB8A306-71F8-4072-ABDF-EE10A18A241A}" type="pres">
      <dgm:prSet presAssocID="{92F0056C-0F67-4C5F-9BDF-8806E1E26A1B}" presName="aSpace2" presStyleCnt="0"/>
      <dgm:spPr/>
    </dgm:pt>
    <dgm:pt modelId="{64238030-FCA2-443D-A0C3-FFF3EC296006}" type="pres">
      <dgm:prSet presAssocID="{33F6AEBA-2172-4367-BA89-671F16089F6C}" presName="childNode" presStyleLbl="node1" presStyleIdx="8" presStyleCnt="9">
        <dgm:presLayoutVars>
          <dgm:bulletEnabled val="1"/>
        </dgm:presLayoutVars>
      </dgm:prSet>
      <dgm:spPr/>
    </dgm:pt>
  </dgm:ptLst>
  <dgm:cxnLst>
    <dgm:cxn modelId="{874B2205-D95E-432D-89AF-147CCB5055BE}" type="presOf" srcId="{F34F3EB9-A50B-40C1-BA30-7028EF56A711}" destId="{37019419-A610-4F75-9B28-309855547150}" srcOrd="1" destOrd="0" presId="urn:microsoft.com/office/officeart/2005/8/layout/lProcess2"/>
    <dgm:cxn modelId="{2D08080A-5BDB-4778-9A0F-37D0820BDA62}" type="presOf" srcId="{26B7CBED-189D-4207-8C09-3381BB47B65A}" destId="{5F285C96-907C-42F4-9E8D-2E98A2675E09}" srcOrd="0" destOrd="0" presId="urn:microsoft.com/office/officeart/2005/8/layout/lProcess2"/>
    <dgm:cxn modelId="{AC177316-4AC5-4B3F-A93C-1C6809240202}" type="presOf" srcId="{2AC89BE4-85D7-4034-94A6-71F3D1B54115}" destId="{B085B637-2673-4ABB-AF3B-FF342923D4BF}" srcOrd="0" destOrd="0" presId="urn:microsoft.com/office/officeart/2005/8/layout/lProcess2"/>
    <dgm:cxn modelId="{2E167329-7AF7-46D7-8E2D-676009E5BD99}" type="presOf" srcId="{33F6AEBA-2172-4367-BA89-671F16089F6C}" destId="{64238030-FCA2-443D-A0C3-FFF3EC296006}" srcOrd="0" destOrd="0" presId="urn:microsoft.com/office/officeart/2005/8/layout/lProcess2"/>
    <dgm:cxn modelId="{CEE19D2F-9319-438D-9B7F-CCEEB13C605E}" type="presOf" srcId="{6FC37012-EFDD-40F5-835B-13BD653FA76C}" destId="{153E6FF3-8034-4B64-9C1F-362EFB8E9D17}" srcOrd="0" destOrd="0" presId="urn:microsoft.com/office/officeart/2005/8/layout/lProcess2"/>
    <dgm:cxn modelId="{EA4AB735-B06B-4035-B7EB-9CEE30128EB0}" srcId="{126670C3-6F07-45D7-8C34-4A400A463D30}" destId="{F34F3EB9-A50B-40C1-BA30-7028EF56A711}" srcOrd="2" destOrd="0" parTransId="{0F47E465-81BA-44AC-917C-B9F97FC46E32}" sibTransId="{C2549724-641C-4517-B8FA-007BCDB65B5B}"/>
    <dgm:cxn modelId="{9E47B369-9090-4E3D-9FDA-A8749DF6FC7D}" srcId="{F34F3EB9-A50B-40C1-BA30-7028EF56A711}" destId="{92F0056C-0F67-4C5F-9BDF-8806E1E26A1B}" srcOrd="2" destOrd="0" parTransId="{6D84A060-2A70-4121-AB6D-94B43392E506}" sibTransId="{0223FBAA-3AF3-42D3-9FD4-7EB0929335D6}"/>
    <dgm:cxn modelId="{04733A52-B4D9-4452-A2AA-5DE992D1AAD2}" srcId="{126670C3-6F07-45D7-8C34-4A400A463D30}" destId="{3D4A81CD-3557-4ECF-A016-E0312595B30B}" srcOrd="1" destOrd="0" parTransId="{0A87FAA2-F80A-4BFB-A457-F1E24756195C}" sibTransId="{05E39232-BE8D-4336-98F7-9B5AFE05DBFA}"/>
    <dgm:cxn modelId="{DC7BCB72-1441-4256-870B-24D4A5CD09EC}" srcId="{26B7CBED-189D-4207-8C09-3381BB47B65A}" destId="{A8CD0E84-EEEE-45EE-8E37-6CC6AF47E009}" srcOrd="0" destOrd="0" parTransId="{94C5D2E7-2B14-42D2-B0EF-F1FAB8EBD1AD}" sibTransId="{42CAB7FD-A91D-4CFF-8F1E-B775D5AE567F}"/>
    <dgm:cxn modelId="{D58E9855-552F-4426-95F3-F9152E197E46}" type="presOf" srcId="{9E3556EF-A768-4161-A0B4-21C915B28408}" destId="{93CD81EF-5211-402E-B748-B89AD9553F4E}" srcOrd="0" destOrd="0" presId="urn:microsoft.com/office/officeart/2005/8/layout/lProcess2"/>
    <dgm:cxn modelId="{DFE5DD75-36B5-4401-963D-A8B9CDCA108A}" type="presOf" srcId="{A8CD0E84-EEEE-45EE-8E37-6CC6AF47E009}" destId="{A7D5B38C-1F16-401D-B980-19544FB0114F}" srcOrd="0" destOrd="0" presId="urn:microsoft.com/office/officeart/2005/8/layout/lProcess2"/>
    <dgm:cxn modelId="{CBB52677-0882-4974-B0A3-C25113996342}" srcId="{F34F3EB9-A50B-40C1-BA30-7028EF56A711}" destId="{33F6AEBA-2172-4367-BA89-671F16089F6C}" srcOrd="3" destOrd="0" parTransId="{73EB8F47-7B24-4C84-9969-78ACA77BCA86}" sibTransId="{75EF78D6-F0A5-46ED-A475-9365D5010BD3}"/>
    <dgm:cxn modelId="{9DC01759-CE46-49C5-A7BD-5EDC4C39ED99}" type="presOf" srcId="{5E49485D-F497-426D-AC6D-B1F60C11E2ED}" destId="{0BF63481-3289-4B48-9C40-ACBF6C666040}" srcOrd="0" destOrd="0" presId="urn:microsoft.com/office/officeart/2005/8/layout/lProcess2"/>
    <dgm:cxn modelId="{287E367B-9870-40F2-AD45-E04B9E5052E5}" srcId="{F34F3EB9-A50B-40C1-BA30-7028EF56A711}" destId="{6FC37012-EFDD-40F5-835B-13BD653FA76C}" srcOrd="0" destOrd="0" parTransId="{2CBDE197-3FEA-438B-981A-D5F42A56ED99}" sibTransId="{AE607474-19ED-404D-AC87-C6C804855A71}"/>
    <dgm:cxn modelId="{B40C9F7E-92D9-454F-A336-7274D1D8E828}" type="presOf" srcId="{3D4A81CD-3557-4ECF-A016-E0312595B30B}" destId="{F7A2E3B5-2679-4438-8681-33B554E53878}" srcOrd="0" destOrd="0" presId="urn:microsoft.com/office/officeart/2005/8/layout/lProcess2"/>
    <dgm:cxn modelId="{24B2E580-B9CE-498E-905B-196A2E6EE958}" srcId="{3D4A81CD-3557-4ECF-A016-E0312595B30B}" destId="{9E3556EF-A768-4161-A0B4-21C915B28408}" srcOrd="3" destOrd="0" parTransId="{2E941C1D-8844-4294-A101-691E8F0E95B4}" sibTransId="{360630EB-AA6D-47AE-93EE-9BF1594B9EFB}"/>
    <dgm:cxn modelId="{8DAAA18F-A589-4EC7-841E-94C27863C11D}" srcId="{126670C3-6F07-45D7-8C34-4A400A463D30}" destId="{26B7CBED-189D-4207-8C09-3381BB47B65A}" srcOrd="0" destOrd="0" parTransId="{91F7500A-88E3-4557-8BA3-DA37823971D0}" sibTransId="{69249BD7-9795-4B72-BEC7-236862D4F211}"/>
    <dgm:cxn modelId="{AC4A7C90-4CE5-4028-A3B3-7E0205BCE8AB}" srcId="{3D4A81CD-3557-4ECF-A016-E0312595B30B}" destId="{2DF719E0-3D5B-4FC8-980D-5AE3DAC40AAB}" srcOrd="0" destOrd="0" parTransId="{110CDF11-8677-4B65-99DB-6ACAB94AB001}" sibTransId="{B7469A81-22B9-4CD2-87EE-7E6B9D6A361F}"/>
    <dgm:cxn modelId="{1BDB32A3-4BF3-468A-998F-19D8A6FFC3C4}" type="presOf" srcId="{F34F3EB9-A50B-40C1-BA30-7028EF56A711}" destId="{844D58B4-09A0-45CC-8AA0-14073B35D201}" srcOrd="0" destOrd="0" presId="urn:microsoft.com/office/officeart/2005/8/layout/lProcess2"/>
    <dgm:cxn modelId="{F36D9AA6-FD41-4AEA-B118-96C0E6D3AD9F}" type="presOf" srcId="{126670C3-6F07-45D7-8C34-4A400A463D30}" destId="{C087BA4B-2BA8-4F7F-B102-BE1B988FD12C}" srcOrd="0" destOrd="0" presId="urn:microsoft.com/office/officeart/2005/8/layout/lProcess2"/>
    <dgm:cxn modelId="{4575F7A7-3CD0-47FD-A695-FB0DCE0D56E2}" srcId="{3D4A81CD-3557-4ECF-A016-E0312595B30B}" destId="{5E49485D-F497-426D-AC6D-B1F60C11E2ED}" srcOrd="1" destOrd="0" parTransId="{C42063ED-E716-4730-B45C-5DF0276670BB}" sibTransId="{3048D183-C4D2-40D6-BF8F-53332EFC89E4}"/>
    <dgm:cxn modelId="{AF838BB8-B0D7-408B-92BF-958A75E6B414}" type="presOf" srcId="{C4E2D2E9-6E20-4AA2-B59D-649E9E488B17}" destId="{0CB6D5F8-6F75-40F1-A189-10728214711F}" srcOrd="0" destOrd="0" presId="urn:microsoft.com/office/officeart/2005/8/layout/lProcess2"/>
    <dgm:cxn modelId="{21949FB9-D763-48F1-B5A8-40D247D52B1F}" type="presOf" srcId="{2DF719E0-3D5B-4FC8-980D-5AE3DAC40AAB}" destId="{6EC484EC-B801-44F7-94D3-71F107F9DC40}" srcOrd="0" destOrd="0" presId="urn:microsoft.com/office/officeart/2005/8/layout/lProcess2"/>
    <dgm:cxn modelId="{C20CF8C8-DBE0-411F-AFE4-8F98274D2C3E}" type="presOf" srcId="{92F0056C-0F67-4C5F-9BDF-8806E1E26A1B}" destId="{9022B378-4A45-4B2B-96C1-E30D68B7BA98}" srcOrd="0" destOrd="0" presId="urn:microsoft.com/office/officeart/2005/8/layout/lProcess2"/>
    <dgm:cxn modelId="{598EF7EA-B795-49BE-8A5D-3CA610729AC3}" srcId="{3D4A81CD-3557-4ECF-A016-E0312595B30B}" destId="{C4E2D2E9-6E20-4AA2-B59D-649E9E488B17}" srcOrd="2" destOrd="0" parTransId="{C2BF0077-3B47-42A7-BF3A-FB24B7CBCC3C}" sibTransId="{9B044D4B-D55D-4ADB-9E1A-72F359280492}"/>
    <dgm:cxn modelId="{9449B1F7-10A7-426D-B429-28E7706D0CCA}" srcId="{F34F3EB9-A50B-40C1-BA30-7028EF56A711}" destId="{2AC89BE4-85D7-4034-94A6-71F3D1B54115}" srcOrd="1" destOrd="0" parTransId="{08451A5B-E250-4B5F-AEB5-6FC606972578}" sibTransId="{0FFFBCA8-DB08-4102-9472-91E7CEA0D776}"/>
    <dgm:cxn modelId="{6FBC26F9-7579-4A2B-A75E-9A4D98EE3897}" type="presOf" srcId="{3D4A81CD-3557-4ECF-A016-E0312595B30B}" destId="{FF60C9F0-4179-4AED-A2F2-12F207ED2612}" srcOrd="1" destOrd="0" presId="urn:microsoft.com/office/officeart/2005/8/layout/lProcess2"/>
    <dgm:cxn modelId="{95085FFF-264F-4AB6-A18D-1967F9C9A4A2}" type="presOf" srcId="{26B7CBED-189D-4207-8C09-3381BB47B65A}" destId="{D88396EC-852D-43E8-BB07-D51A8971DD22}" srcOrd="1" destOrd="0" presId="urn:microsoft.com/office/officeart/2005/8/layout/lProcess2"/>
    <dgm:cxn modelId="{CF0FC275-6818-4068-A3A5-0307AD657F6E}" type="presParOf" srcId="{C087BA4B-2BA8-4F7F-B102-BE1B988FD12C}" destId="{A53D2703-8AF0-494F-A8D1-AA4B543BCF21}" srcOrd="0" destOrd="0" presId="urn:microsoft.com/office/officeart/2005/8/layout/lProcess2"/>
    <dgm:cxn modelId="{1B6F19FD-FF25-406E-9324-2856807D9F63}" type="presParOf" srcId="{A53D2703-8AF0-494F-A8D1-AA4B543BCF21}" destId="{5F285C96-907C-42F4-9E8D-2E98A2675E09}" srcOrd="0" destOrd="0" presId="urn:microsoft.com/office/officeart/2005/8/layout/lProcess2"/>
    <dgm:cxn modelId="{D53D7185-05AB-4A1F-B8FE-E171E6695436}" type="presParOf" srcId="{A53D2703-8AF0-494F-A8D1-AA4B543BCF21}" destId="{D88396EC-852D-43E8-BB07-D51A8971DD22}" srcOrd="1" destOrd="0" presId="urn:microsoft.com/office/officeart/2005/8/layout/lProcess2"/>
    <dgm:cxn modelId="{BDCED856-B54C-4A21-A578-981883160CD7}" type="presParOf" srcId="{A53D2703-8AF0-494F-A8D1-AA4B543BCF21}" destId="{59127046-0F7C-45C0-9688-0745AD4783C5}" srcOrd="2" destOrd="0" presId="urn:microsoft.com/office/officeart/2005/8/layout/lProcess2"/>
    <dgm:cxn modelId="{1C98319E-68A5-423D-B061-4A6E70727E89}" type="presParOf" srcId="{59127046-0F7C-45C0-9688-0745AD4783C5}" destId="{5E4AFC46-D2CD-4F1A-8DCC-C107C546FD57}" srcOrd="0" destOrd="0" presId="urn:microsoft.com/office/officeart/2005/8/layout/lProcess2"/>
    <dgm:cxn modelId="{A4B6D037-FDAF-43E0-A582-2BB40640DD70}" type="presParOf" srcId="{5E4AFC46-D2CD-4F1A-8DCC-C107C546FD57}" destId="{A7D5B38C-1F16-401D-B980-19544FB0114F}" srcOrd="0" destOrd="0" presId="urn:microsoft.com/office/officeart/2005/8/layout/lProcess2"/>
    <dgm:cxn modelId="{0A6D1058-B36C-489C-9E7E-D6443323419C}" type="presParOf" srcId="{C087BA4B-2BA8-4F7F-B102-BE1B988FD12C}" destId="{1C9BFD56-3A68-49DC-BC5D-F4FDEBC2A1E9}" srcOrd="1" destOrd="0" presId="urn:microsoft.com/office/officeart/2005/8/layout/lProcess2"/>
    <dgm:cxn modelId="{AFE3E2D3-9967-4558-B321-311BDFC28C06}" type="presParOf" srcId="{C087BA4B-2BA8-4F7F-B102-BE1B988FD12C}" destId="{0E49B07C-EA57-4F99-BD45-088C5BCB1749}" srcOrd="2" destOrd="0" presId="urn:microsoft.com/office/officeart/2005/8/layout/lProcess2"/>
    <dgm:cxn modelId="{02C4FD33-B35E-445F-B8BE-E308525C8786}" type="presParOf" srcId="{0E49B07C-EA57-4F99-BD45-088C5BCB1749}" destId="{F7A2E3B5-2679-4438-8681-33B554E53878}" srcOrd="0" destOrd="0" presId="urn:microsoft.com/office/officeart/2005/8/layout/lProcess2"/>
    <dgm:cxn modelId="{25DF9C4C-1EA6-4A14-9183-5BC30D71D57A}" type="presParOf" srcId="{0E49B07C-EA57-4F99-BD45-088C5BCB1749}" destId="{FF60C9F0-4179-4AED-A2F2-12F207ED2612}" srcOrd="1" destOrd="0" presId="urn:microsoft.com/office/officeart/2005/8/layout/lProcess2"/>
    <dgm:cxn modelId="{610ABEC8-D701-44A7-AF89-A409F9B142DF}" type="presParOf" srcId="{0E49B07C-EA57-4F99-BD45-088C5BCB1749}" destId="{51D3E555-AE9D-4390-8ECA-A5D4B352FB9B}" srcOrd="2" destOrd="0" presId="urn:microsoft.com/office/officeart/2005/8/layout/lProcess2"/>
    <dgm:cxn modelId="{03F5C3D7-A3BA-42F4-8FC3-20F83D97E643}" type="presParOf" srcId="{51D3E555-AE9D-4390-8ECA-A5D4B352FB9B}" destId="{3DFC27AB-668A-4986-B1A9-485465594E47}" srcOrd="0" destOrd="0" presId="urn:microsoft.com/office/officeart/2005/8/layout/lProcess2"/>
    <dgm:cxn modelId="{E9EEB906-CBA0-4771-A70F-FFB6551B17C4}" type="presParOf" srcId="{3DFC27AB-668A-4986-B1A9-485465594E47}" destId="{6EC484EC-B801-44F7-94D3-71F107F9DC40}" srcOrd="0" destOrd="0" presId="urn:microsoft.com/office/officeart/2005/8/layout/lProcess2"/>
    <dgm:cxn modelId="{9A25F732-F6F0-4712-B140-2CEF06AE2C01}" type="presParOf" srcId="{3DFC27AB-668A-4986-B1A9-485465594E47}" destId="{FF79151E-8592-4036-9A3F-C39B4320D261}" srcOrd="1" destOrd="0" presId="urn:microsoft.com/office/officeart/2005/8/layout/lProcess2"/>
    <dgm:cxn modelId="{08860E91-D22E-40A1-9FC7-25FA8E6BC6B2}" type="presParOf" srcId="{3DFC27AB-668A-4986-B1A9-485465594E47}" destId="{0BF63481-3289-4B48-9C40-ACBF6C666040}" srcOrd="2" destOrd="0" presId="urn:microsoft.com/office/officeart/2005/8/layout/lProcess2"/>
    <dgm:cxn modelId="{5C6453CA-9E6E-40FA-85B5-226B88C6B397}" type="presParOf" srcId="{3DFC27AB-668A-4986-B1A9-485465594E47}" destId="{F4DA4706-B335-4BF6-A871-C6D07107E57E}" srcOrd="3" destOrd="0" presId="urn:microsoft.com/office/officeart/2005/8/layout/lProcess2"/>
    <dgm:cxn modelId="{AB379BAE-5796-4F61-AF87-694FEA7A1E86}" type="presParOf" srcId="{3DFC27AB-668A-4986-B1A9-485465594E47}" destId="{0CB6D5F8-6F75-40F1-A189-10728214711F}" srcOrd="4" destOrd="0" presId="urn:microsoft.com/office/officeart/2005/8/layout/lProcess2"/>
    <dgm:cxn modelId="{55A6D395-C040-4391-A5C9-2133D2CC8366}" type="presParOf" srcId="{3DFC27AB-668A-4986-B1A9-485465594E47}" destId="{B0F354C7-9CF7-440A-9D5D-7E20CA250F8F}" srcOrd="5" destOrd="0" presId="urn:microsoft.com/office/officeart/2005/8/layout/lProcess2"/>
    <dgm:cxn modelId="{A8C90260-14E1-4BF7-ACB1-D785B47C8505}" type="presParOf" srcId="{3DFC27AB-668A-4986-B1A9-485465594E47}" destId="{93CD81EF-5211-402E-B748-B89AD9553F4E}" srcOrd="6" destOrd="0" presId="urn:microsoft.com/office/officeart/2005/8/layout/lProcess2"/>
    <dgm:cxn modelId="{E13C84E3-4092-4819-9AC9-27005B05B5E0}" type="presParOf" srcId="{C087BA4B-2BA8-4F7F-B102-BE1B988FD12C}" destId="{E58981F1-502E-41BE-BD3F-68CA73ACA270}" srcOrd="3" destOrd="0" presId="urn:microsoft.com/office/officeart/2005/8/layout/lProcess2"/>
    <dgm:cxn modelId="{7E4FF73D-3D83-4E0C-BF4E-B36FEEDE1D10}" type="presParOf" srcId="{C087BA4B-2BA8-4F7F-B102-BE1B988FD12C}" destId="{7B0C091F-AD81-4440-BB88-6D4F7CEF3850}" srcOrd="4" destOrd="0" presId="urn:microsoft.com/office/officeart/2005/8/layout/lProcess2"/>
    <dgm:cxn modelId="{ED3D98AC-F46C-4A33-9C14-859D75E7E6E0}" type="presParOf" srcId="{7B0C091F-AD81-4440-BB88-6D4F7CEF3850}" destId="{844D58B4-09A0-45CC-8AA0-14073B35D201}" srcOrd="0" destOrd="0" presId="urn:microsoft.com/office/officeart/2005/8/layout/lProcess2"/>
    <dgm:cxn modelId="{2EF46190-B55F-4433-9704-2D48152FA262}" type="presParOf" srcId="{7B0C091F-AD81-4440-BB88-6D4F7CEF3850}" destId="{37019419-A610-4F75-9B28-309855547150}" srcOrd="1" destOrd="0" presId="urn:microsoft.com/office/officeart/2005/8/layout/lProcess2"/>
    <dgm:cxn modelId="{41204447-7508-4614-854E-C31F0AE24BD7}" type="presParOf" srcId="{7B0C091F-AD81-4440-BB88-6D4F7CEF3850}" destId="{14F06046-0101-4871-8891-6CFCB9E5963C}" srcOrd="2" destOrd="0" presId="urn:microsoft.com/office/officeart/2005/8/layout/lProcess2"/>
    <dgm:cxn modelId="{2BC99B83-5517-41D5-8094-507FD2C74290}" type="presParOf" srcId="{14F06046-0101-4871-8891-6CFCB9E5963C}" destId="{23451F9D-85F1-4178-8700-515F90FE48CC}" srcOrd="0" destOrd="0" presId="urn:microsoft.com/office/officeart/2005/8/layout/lProcess2"/>
    <dgm:cxn modelId="{D8BA7BED-5157-496F-A280-34CF6ABBE12C}" type="presParOf" srcId="{23451F9D-85F1-4178-8700-515F90FE48CC}" destId="{153E6FF3-8034-4B64-9C1F-362EFB8E9D17}" srcOrd="0" destOrd="0" presId="urn:microsoft.com/office/officeart/2005/8/layout/lProcess2"/>
    <dgm:cxn modelId="{D0B3D8E2-8AED-48CD-BC35-8A18F4C48212}" type="presParOf" srcId="{23451F9D-85F1-4178-8700-515F90FE48CC}" destId="{181B0411-624E-4B60-B7CB-5E4772A27A9A}" srcOrd="1" destOrd="0" presId="urn:microsoft.com/office/officeart/2005/8/layout/lProcess2"/>
    <dgm:cxn modelId="{6CCD67EF-42D3-4D7E-8E71-692A0328B2E1}" type="presParOf" srcId="{23451F9D-85F1-4178-8700-515F90FE48CC}" destId="{B085B637-2673-4ABB-AF3B-FF342923D4BF}" srcOrd="2" destOrd="0" presId="urn:microsoft.com/office/officeart/2005/8/layout/lProcess2"/>
    <dgm:cxn modelId="{E96F2870-0AD0-4218-8B00-77EC81463838}" type="presParOf" srcId="{23451F9D-85F1-4178-8700-515F90FE48CC}" destId="{02957EEE-B343-4879-B8DA-E24C42AB01B0}" srcOrd="3" destOrd="0" presId="urn:microsoft.com/office/officeart/2005/8/layout/lProcess2"/>
    <dgm:cxn modelId="{0ECF7ADC-8DD1-4BCB-8D98-A1B6F155CBE9}" type="presParOf" srcId="{23451F9D-85F1-4178-8700-515F90FE48CC}" destId="{9022B378-4A45-4B2B-96C1-E30D68B7BA98}" srcOrd="4" destOrd="0" presId="urn:microsoft.com/office/officeart/2005/8/layout/lProcess2"/>
    <dgm:cxn modelId="{DD53C4AE-ACB7-4E50-A80F-693B15A83AFA}" type="presParOf" srcId="{23451F9D-85F1-4178-8700-515F90FE48CC}" destId="{DFB8A306-71F8-4072-ABDF-EE10A18A241A}" srcOrd="5" destOrd="0" presId="urn:microsoft.com/office/officeart/2005/8/layout/lProcess2"/>
    <dgm:cxn modelId="{4DA87878-273B-4D20-A426-86842DE255F4}" type="presParOf" srcId="{23451F9D-85F1-4178-8700-515F90FE48CC}" destId="{64238030-FCA2-443D-A0C3-FFF3EC296006}"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B7A19B-FA9A-49C1-97CA-382942F4A9E7}"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GB"/>
        </a:p>
      </dgm:t>
    </dgm:pt>
    <dgm:pt modelId="{A5291365-6711-42BA-B110-358973B14F7C}">
      <dgm:prSet phldrT="[Text]"/>
      <dgm:spPr/>
      <dgm:t>
        <a:bodyPr/>
        <a:lstStyle/>
        <a:p>
          <a:pPr>
            <a:lnSpc>
              <a:spcPct val="100000"/>
            </a:lnSpc>
            <a:defRPr b="1"/>
          </a:pPr>
          <a:r>
            <a:rPr lang="en-GB" dirty="0">
              <a:latin typeface="Aptos Display" panose="02110004020202020204"/>
            </a:rPr>
            <a:t>The</a:t>
          </a:r>
          <a:r>
            <a:rPr lang="en-GB" dirty="0"/>
            <a:t> Paper fails to provide a clear vision for the Organization’s future</a:t>
          </a:r>
        </a:p>
      </dgm:t>
    </dgm:pt>
    <dgm:pt modelId="{62C078F4-1F7B-4505-B117-E277E8101097}" type="parTrans" cxnId="{F5F69A1B-EFEF-488E-9CFA-3F1DEFA6A6C6}">
      <dgm:prSet/>
      <dgm:spPr/>
      <dgm:t>
        <a:bodyPr/>
        <a:lstStyle/>
        <a:p>
          <a:endParaRPr lang="en-GB"/>
        </a:p>
      </dgm:t>
    </dgm:pt>
    <dgm:pt modelId="{95E1B012-F1A9-465A-BCD4-1D9286C04384}" type="sibTrans" cxnId="{F5F69A1B-EFEF-488E-9CFA-3F1DEFA6A6C6}">
      <dgm:prSet/>
      <dgm:spPr/>
      <dgm:t>
        <a:bodyPr/>
        <a:lstStyle/>
        <a:p>
          <a:endParaRPr lang="en-GB"/>
        </a:p>
      </dgm:t>
    </dgm:pt>
    <dgm:pt modelId="{6B11752D-7B5D-460C-8CF6-2D6C1EF6CFDD}">
      <dgm:prSet/>
      <dgm:spPr/>
      <dgm:t>
        <a:bodyPr/>
        <a:lstStyle/>
        <a:p>
          <a:pPr>
            <a:lnSpc>
              <a:spcPct val="100000"/>
            </a:lnSpc>
            <a:defRPr b="1"/>
          </a:pPr>
          <a:r>
            <a:rPr lang="en-GB" dirty="0"/>
            <a:t>It does not identify the actual amount of savings required for the ILO to deliver on its core mandate</a:t>
          </a:r>
        </a:p>
      </dgm:t>
    </dgm:pt>
    <dgm:pt modelId="{49F2D591-2338-442E-94D1-627C74035754}" type="parTrans" cxnId="{9F71B551-00F6-490B-A5FB-45AB023EA0E4}">
      <dgm:prSet/>
      <dgm:spPr/>
      <dgm:t>
        <a:bodyPr/>
        <a:lstStyle/>
        <a:p>
          <a:endParaRPr lang="en-GB"/>
        </a:p>
      </dgm:t>
    </dgm:pt>
    <dgm:pt modelId="{EC709072-4A70-4D57-B6E9-DB41C66EE612}" type="sibTrans" cxnId="{9F71B551-00F6-490B-A5FB-45AB023EA0E4}">
      <dgm:prSet/>
      <dgm:spPr/>
      <dgm:t>
        <a:bodyPr/>
        <a:lstStyle/>
        <a:p>
          <a:endParaRPr lang="en-GB"/>
        </a:p>
      </dgm:t>
    </dgm:pt>
    <dgm:pt modelId="{AAC99A95-B6E9-4303-B0A7-2335E1677412}">
      <dgm:prSet/>
      <dgm:spPr/>
      <dgm:t>
        <a:bodyPr/>
        <a:lstStyle/>
        <a:p>
          <a:pPr>
            <a:lnSpc>
              <a:spcPct val="100000"/>
            </a:lnSpc>
            <a:defRPr b="1"/>
          </a:pPr>
          <a:r>
            <a:rPr lang="en-GB" dirty="0"/>
            <a:t>The Paper is seemingly flawed in its logic, with unsupported arguments, lacks any rigour of assessment</a:t>
          </a:r>
        </a:p>
      </dgm:t>
    </dgm:pt>
    <dgm:pt modelId="{57299895-A6A5-4FC3-9B89-11D0519AF26B}" type="parTrans" cxnId="{96F4544D-E221-4FA1-B45A-41FF1182229B}">
      <dgm:prSet/>
      <dgm:spPr/>
      <dgm:t>
        <a:bodyPr/>
        <a:lstStyle/>
        <a:p>
          <a:endParaRPr lang="en-GB"/>
        </a:p>
      </dgm:t>
    </dgm:pt>
    <dgm:pt modelId="{648765FA-494B-4A97-A430-9F76BEBAFB2F}" type="sibTrans" cxnId="{96F4544D-E221-4FA1-B45A-41FF1182229B}">
      <dgm:prSet/>
      <dgm:spPr/>
      <dgm:t>
        <a:bodyPr/>
        <a:lstStyle/>
        <a:p>
          <a:endParaRPr lang="en-GB"/>
        </a:p>
      </dgm:t>
    </dgm:pt>
    <dgm:pt modelId="{CDFB03EE-301D-402D-8ECA-F45EB9C4C56B}">
      <dgm:prSet/>
      <dgm:spPr/>
      <dgm:t>
        <a:bodyPr/>
        <a:lstStyle/>
        <a:p>
          <a:pPr>
            <a:lnSpc>
              <a:spcPct val="100000"/>
            </a:lnSpc>
            <a:defRPr b="1"/>
          </a:pPr>
          <a:r>
            <a:rPr lang="en-GB" dirty="0"/>
            <a:t>The Paper also fails to address in detail key efficiency and effectiveness measures falling under the business processes</a:t>
          </a:r>
        </a:p>
      </dgm:t>
    </dgm:pt>
    <dgm:pt modelId="{A0EBD903-5008-4340-95D8-A9A597954327}" type="parTrans" cxnId="{3AEA0A01-8D55-4FE4-B656-D61443485CE3}">
      <dgm:prSet/>
      <dgm:spPr/>
      <dgm:t>
        <a:bodyPr/>
        <a:lstStyle/>
        <a:p>
          <a:endParaRPr lang="en-GB"/>
        </a:p>
      </dgm:t>
    </dgm:pt>
    <dgm:pt modelId="{BAA0958B-024B-4F98-966B-B7640AD9A86F}" type="sibTrans" cxnId="{3AEA0A01-8D55-4FE4-B656-D61443485CE3}">
      <dgm:prSet/>
      <dgm:spPr/>
      <dgm:t>
        <a:bodyPr/>
        <a:lstStyle/>
        <a:p>
          <a:endParaRPr lang="en-GB"/>
        </a:p>
      </dgm:t>
    </dgm:pt>
    <dgm:pt modelId="{182E85D4-0FFF-4A63-8696-48104F759B6E}">
      <dgm:prSet/>
      <dgm:spPr/>
      <dgm:t>
        <a:bodyPr/>
        <a:lstStyle/>
        <a:p>
          <a:pPr>
            <a:lnSpc>
              <a:spcPct val="100000"/>
            </a:lnSpc>
            <a:defRPr b="1"/>
          </a:pPr>
          <a:r>
            <a:rPr lang="en-GB" dirty="0"/>
            <a:t>There is no reasoning for the new “Structure and organization of the Office”. </a:t>
          </a:r>
        </a:p>
      </dgm:t>
    </dgm:pt>
    <dgm:pt modelId="{C34C1004-A9E2-4046-A1E0-50AD0FEF9E20}" type="parTrans" cxnId="{54D85F45-52F7-4326-861E-881A1A441694}">
      <dgm:prSet/>
      <dgm:spPr/>
      <dgm:t>
        <a:bodyPr/>
        <a:lstStyle/>
        <a:p>
          <a:endParaRPr lang="en-GB"/>
        </a:p>
      </dgm:t>
    </dgm:pt>
    <dgm:pt modelId="{D5D647A3-F79A-4BE0-932E-50BC763379CC}" type="sibTrans" cxnId="{54D85F45-52F7-4326-861E-881A1A441694}">
      <dgm:prSet/>
      <dgm:spPr/>
      <dgm:t>
        <a:bodyPr/>
        <a:lstStyle/>
        <a:p>
          <a:endParaRPr lang="en-GB"/>
        </a:p>
      </dgm:t>
    </dgm:pt>
    <dgm:pt modelId="{B5B216D7-CEA3-4EDA-BC8C-7BD0B2AF5888}">
      <dgm:prSet/>
      <dgm:spPr/>
      <dgm:t>
        <a:bodyPr/>
        <a:lstStyle/>
        <a:p>
          <a:pPr>
            <a:lnSpc>
              <a:spcPct val="100000"/>
            </a:lnSpc>
            <a:defRPr b="1"/>
          </a:pPr>
          <a:r>
            <a:rPr lang="en-GB" dirty="0"/>
            <a:t>The Paper overlooks the important normative functions technical Departments have</a:t>
          </a:r>
        </a:p>
      </dgm:t>
    </dgm:pt>
    <dgm:pt modelId="{804F420C-93AD-4DFB-92D3-47D1E39E70A0}" type="parTrans" cxnId="{F92C4CA4-DF4B-4916-B2F7-35696FA53044}">
      <dgm:prSet/>
      <dgm:spPr/>
      <dgm:t>
        <a:bodyPr/>
        <a:lstStyle/>
        <a:p>
          <a:endParaRPr lang="en-GB"/>
        </a:p>
      </dgm:t>
    </dgm:pt>
    <dgm:pt modelId="{EAEA6E0B-B089-41C7-88E6-F38D375EF220}" type="sibTrans" cxnId="{F92C4CA4-DF4B-4916-B2F7-35696FA53044}">
      <dgm:prSet/>
      <dgm:spPr/>
      <dgm:t>
        <a:bodyPr/>
        <a:lstStyle/>
        <a:p>
          <a:endParaRPr lang="en-GB"/>
        </a:p>
      </dgm:t>
    </dgm:pt>
    <dgm:pt modelId="{A936E9CF-4F6A-4E14-964F-159B8B1E11BA}">
      <dgm:prSet phldrT="[Text]"/>
      <dgm:spPr/>
      <dgm:t>
        <a:bodyPr/>
        <a:lstStyle/>
        <a:p>
          <a:pPr>
            <a:lnSpc>
              <a:spcPct val="100000"/>
            </a:lnSpc>
          </a:pPr>
          <a:r>
            <a:rPr lang="en-GB" dirty="0"/>
            <a:t> It fails to establish what effectiveness and efficiency mean for the ILO and how these concepts are planned to be operationalized and monitored. </a:t>
          </a:r>
        </a:p>
      </dgm:t>
    </dgm:pt>
    <dgm:pt modelId="{1C4EAF62-26D0-4977-BCCB-838DA20EF9CA}" type="parTrans" cxnId="{3F5E21E7-CCFB-4234-BCBC-CD7B5C16BEF0}">
      <dgm:prSet/>
      <dgm:spPr/>
      <dgm:t>
        <a:bodyPr/>
        <a:lstStyle/>
        <a:p>
          <a:endParaRPr lang="en-GB"/>
        </a:p>
      </dgm:t>
    </dgm:pt>
    <dgm:pt modelId="{BDA8D294-8501-4EA5-A0F7-4C09FD4896F0}" type="sibTrans" cxnId="{3F5E21E7-CCFB-4234-BCBC-CD7B5C16BEF0}">
      <dgm:prSet/>
      <dgm:spPr/>
      <dgm:t>
        <a:bodyPr/>
        <a:lstStyle/>
        <a:p>
          <a:endParaRPr lang="en-GB"/>
        </a:p>
      </dgm:t>
    </dgm:pt>
    <dgm:pt modelId="{B97AF36F-107D-4B7F-8144-7A06F45EC5FF}">
      <dgm:prSet/>
      <dgm:spPr/>
      <dgm:t>
        <a:bodyPr/>
        <a:lstStyle/>
        <a:p>
          <a:pPr>
            <a:lnSpc>
              <a:spcPct val="100000"/>
            </a:lnSpc>
          </a:pPr>
          <a:r>
            <a:rPr lang="en-GB" dirty="0">
              <a:latin typeface="Aptos Display" panose="02110004020202020204"/>
            </a:rPr>
            <a:t>It</a:t>
          </a:r>
          <a:r>
            <a:rPr lang="en-GB" dirty="0"/>
            <a:t> reduces effectiveness and efficiency measures to an overtly </a:t>
          </a:r>
          <a:r>
            <a:rPr lang="en-GB" dirty="0">
              <a:latin typeface="Aptos Display" panose="02110004020202020204"/>
            </a:rPr>
            <a:t>HQ-centric</a:t>
          </a:r>
          <a:r>
            <a:rPr lang="en-GB" dirty="0"/>
            <a:t> and simplistic cost cutting exercise</a:t>
          </a:r>
        </a:p>
      </dgm:t>
    </dgm:pt>
    <dgm:pt modelId="{EBE40E1B-C3C6-4414-BF44-EA47534EB2EB}" type="parTrans" cxnId="{5BF08618-2E64-4AFC-8F57-DCA734457DE8}">
      <dgm:prSet/>
      <dgm:spPr/>
      <dgm:t>
        <a:bodyPr/>
        <a:lstStyle/>
        <a:p>
          <a:endParaRPr lang="en-GB"/>
        </a:p>
      </dgm:t>
    </dgm:pt>
    <dgm:pt modelId="{30E5596F-C80D-4229-AF93-6951C0D0518D}" type="sibTrans" cxnId="{5BF08618-2E64-4AFC-8F57-DCA734457DE8}">
      <dgm:prSet/>
      <dgm:spPr/>
      <dgm:t>
        <a:bodyPr/>
        <a:lstStyle/>
        <a:p>
          <a:endParaRPr lang="en-GB"/>
        </a:p>
      </dgm:t>
    </dgm:pt>
    <dgm:pt modelId="{2A76340F-5960-4877-8545-8E4AB334936B}">
      <dgm:prSet/>
      <dgm:spPr/>
      <dgm:t>
        <a:bodyPr/>
        <a:lstStyle/>
        <a:p>
          <a:pPr>
            <a:lnSpc>
              <a:spcPct val="100000"/>
            </a:lnSpc>
          </a:pPr>
          <a:r>
            <a:rPr lang="en-GB" dirty="0">
              <a:latin typeface="Aptos Display" panose="02110004020202020204"/>
            </a:rPr>
            <a:t>Cost</a:t>
          </a:r>
          <a:r>
            <a:rPr lang="en-GB" dirty="0"/>
            <a:t> saving at this scale is simply not required under the zero nominal growth budget scenario.</a:t>
          </a:r>
        </a:p>
      </dgm:t>
    </dgm:pt>
    <dgm:pt modelId="{7D55EFF7-4C48-4840-9854-CC490B45E077}" type="parTrans" cxnId="{72AD7DD3-A43E-4822-8981-2DA71A0FD983}">
      <dgm:prSet/>
      <dgm:spPr/>
      <dgm:t>
        <a:bodyPr/>
        <a:lstStyle/>
        <a:p>
          <a:endParaRPr lang="en-GB"/>
        </a:p>
      </dgm:t>
    </dgm:pt>
    <dgm:pt modelId="{37DF1FA1-D117-483F-9E8B-BC3B9B86BE47}" type="sibTrans" cxnId="{72AD7DD3-A43E-4822-8981-2DA71A0FD983}">
      <dgm:prSet/>
      <dgm:spPr/>
      <dgm:t>
        <a:bodyPr/>
        <a:lstStyle/>
        <a:p>
          <a:endParaRPr lang="en-GB"/>
        </a:p>
      </dgm:t>
    </dgm:pt>
    <dgm:pt modelId="{B5499531-17D1-402E-92C5-21E85A0A8183}">
      <dgm:prSet/>
      <dgm:spPr/>
      <dgm:t>
        <a:bodyPr/>
        <a:lstStyle/>
        <a:p>
          <a:pPr>
            <a:lnSpc>
              <a:spcPct val="100000"/>
            </a:lnSpc>
          </a:pPr>
          <a:r>
            <a:rPr lang="en-GB" dirty="0"/>
            <a:t>It fails to establish in a clear and transparent manner benefits to the constituents, while neglecting the possible impact on the Office’s capacity to deliver as one. </a:t>
          </a:r>
        </a:p>
      </dgm:t>
    </dgm:pt>
    <dgm:pt modelId="{FF663745-CCA0-4048-B95A-BFC2C8590439}" type="parTrans" cxnId="{1465EF85-6662-45B2-A293-649A34E7ADCF}">
      <dgm:prSet/>
      <dgm:spPr/>
      <dgm:t>
        <a:bodyPr/>
        <a:lstStyle/>
        <a:p>
          <a:endParaRPr lang="en-GB"/>
        </a:p>
      </dgm:t>
    </dgm:pt>
    <dgm:pt modelId="{27725FA3-BFEB-402E-BB53-ED2A3470F718}" type="sibTrans" cxnId="{1465EF85-6662-45B2-A293-649A34E7ADCF}">
      <dgm:prSet/>
      <dgm:spPr/>
      <dgm:t>
        <a:bodyPr/>
        <a:lstStyle/>
        <a:p>
          <a:endParaRPr lang="en-GB"/>
        </a:p>
      </dgm:t>
    </dgm:pt>
    <dgm:pt modelId="{1216CB80-4D71-49F8-B5BC-175A20DDD7C7}">
      <dgm:prSet/>
      <dgm:spPr/>
      <dgm:t>
        <a:bodyPr/>
        <a:lstStyle/>
        <a:p>
          <a:pPr>
            <a:lnSpc>
              <a:spcPct val="100000"/>
            </a:lnSpc>
          </a:pPr>
          <a:r>
            <a:rPr lang="en-GB" dirty="0"/>
            <a:t>In spite of numerous requests from constituents and </a:t>
          </a:r>
          <a:r>
            <a:rPr lang="en-GB" dirty="0">
              <a:latin typeface="Aptos Display" panose="02110004020202020204"/>
            </a:rPr>
            <a:t>staffs</a:t>
          </a:r>
          <a:r>
            <a:rPr lang="en-GB" dirty="0"/>
            <a:t>, and repeated references in evaluations. Instead, it prefers to focus on measures that negatively affects staffs.</a:t>
          </a:r>
        </a:p>
      </dgm:t>
    </dgm:pt>
    <dgm:pt modelId="{C316B6A5-AAC0-44AA-85AF-D96B740BF62F}" type="parTrans" cxnId="{785C3C50-0830-4D28-8CC1-23C79B282B8E}">
      <dgm:prSet/>
      <dgm:spPr/>
      <dgm:t>
        <a:bodyPr/>
        <a:lstStyle/>
        <a:p>
          <a:endParaRPr lang="en-GB"/>
        </a:p>
      </dgm:t>
    </dgm:pt>
    <dgm:pt modelId="{4E04C64B-ECC0-497A-9DA1-9D5A4DE351C3}" type="sibTrans" cxnId="{785C3C50-0830-4D28-8CC1-23C79B282B8E}">
      <dgm:prSet/>
      <dgm:spPr/>
      <dgm:t>
        <a:bodyPr/>
        <a:lstStyle/>
        <a:p>
          <a:endParaRPr lang="en-GB"/>
        </a:p>
      </dgm:t>
    </dgm:pt>
    <dgm:pt modelId="{4C000E80-803A-4A40-A946-00FE94EEE7CA}">
      <dgm:prSet/>
      <dgm:spPr/>
      <dgm:t>
        <a:bodyPr/>
        <a:lstStyle/>
        <a:p>
          <a:pPr>
            <a:lnSpc>
              <a:spcPct val="100000"/>
            </a:lnSpc>
          </a:pPr>
          <a:r>
            <a:rPr lang="en-GB" dirty="0"/>
            <a:t>Statistics, Employment, Enterprises, Research, Work Quality and Social Protection, OSH) proposed to be relocated to Turin, and in particular the support they provide for standard setting work – especially STATISTICS with ICLS. </a:t>
          </a:r>
        </a:p>
      </dgm:t>
    </dgm:pt>
    <dgm:pt modelId="{F4DC3F32-5E8D-4C07-A159-27056CE97014}" type="parTrans" cxnId="{DAA27429-323C-4D86-973E-E43E0E45E919}">
      <dgm:prSet/>
      <dgm:spPr/>
      <dgm:t>
        <a:bodyPr/>
        <a:lstStyle/>
        <a:p>
          <a:endParaRPr lang="en-GB"/>
        </a:p>
      </dgm:t>
    </dgm:pt>
    <dgm:pt modelId="{AD35BAF9-2F47-45E9-9E52-7C9AAD3CF4C2}" type="sibTrans" cxnId="{DAA27429-323C-4D86-973E-E43E0E45E919}">
      <dgm:prSet/>
      <dgm:spPr/>
      <dgm:t>
        <a:bodyPr/>
        <a:lstStyle/>
        <a:p>
          <a:endParaRPr lang="en-GB"/>
        </a:p>
      </dgm:t>
    </dgm:pt>
    <dgm:pt modelId="{EA355D06-8172-40DE-9376-FC7E2B447085}">
      <dgm:prSet phldr="0"/>
      <dgm:spPr/>
      <dgm:t>
        <a:bodyPr/>
        <a:lstStyle/>
        <a:p>
          <a:pPr>
            <a:lnSpc>
              <a:spcPct val="100000"/>
            </a:lnSpc>
          </a:pPr>
          <a:endParaRPr lang="en-GB" b="1" dirty="0">
            <a:latin typeface="Aptos Display" panose="02110004020202020204"/>
          </a:endParaRPr>
        </a:p>
      </dgm:t>
    </dgm:pt>
    <dgm:pt modelId="{672F1BB1-20EB-4A2D-8EFE-2301F1611825}" type="parTrans" cxnId="{CCCB9298-F345-4DB8-A144-A46FEA867101}">
      <dgm:prSet/>
      <dgm:spPr/>
      <dgm:t>
        <a:bodyPr/>
        <a:lstStyle/>
        <a:p>
          <a:endParaRPr lang="en-GB"/>
        </a:p>
      </dgm:t>
    </dgm:pt>
    <dgm:pt modelId="{A768EE73-B0BA-4C87-AAE5-920F48CD5BA2}" type="sibTrans" cxnId="{CCCB9298-F345-4DB8-A144-A46FEA867101}">
      <dgm:prSet/>
      <dgm:spPr/>
      <dgm:t>
        <a:bodyPr/>
        <a:lstStyle/>
        <a:p>
          <a:endParaRPr lang="en-GB"/>
        </a:p>
      </dgm:t>
    </dgm:pt>
    <dgm:pt modelId="{2BDADD0D-991F-4286-8EC1-619900CEDE38}" type="pres">
      <dgm:prSet presAssocID="{C9B7A19B-FA9A-49C1-97CA-382942F4A9E7}" presName="root" presStyleCnt="0">
        <dgm:presLayoutVars>
          <dgm:dir/>
          <dgm:resizeHandles val="exact"/>
        </dgm:presLayoutVars>
      </dgm:prSet>
      <dgm:spPr/>
    </dgm:pt>
    <dgm:pt modelId="{024D79D8-5E57-4FED-88A8-158A15C08783}" type="pres">
      <dgm:prSet presAssocID="{A5291365-6711-42BA-B110-358973B14F7C}" presName="compNode" presStyleCnt="0"/>
      <dgm:spPr/>
    </dgm:pt>
    <dgm:pt modelId="{52F4EEFC-77F4-49D8-8789-B496B7496938}" type="pres">
      <dgm:prSet presAssocID="{A5291365-6711-42BA-B110-358973B14F7C}"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siness Growth"/>
        </a:ext>
      </dgm:extLst>
    </dgm:pt>
    <dgm:pt modelId="{0C5CB77F-886C-4F4A-A802-0743C15A0D32}" type="pres">
      <dgm:prSet presAssocID="{A5291365-6711-42BA-B110-358973B14F7C}" presName="iconSpace" presStyleCnt="0"/>
      <dgm:spPr/>
    </dgm:pt>
    <dgm:pt modelId="{6E89EA76-4361-46F3-BE79-AF7EED20D09E}" type="pres">
      <dgm:prSet presAssocID="{A5291365-6711-42BA-B110-358973B14F7C}" presName="parTx" presStyleLbl="revTx" presStyleIdx="0" presStyleCnt="14">
        <dgm:presLayoutVars>
          <dgm:chMax val="0"/>
          <dgm:chPref val="0"/>
        </dgm:presLayoutVars>
      </dgm:prSet>
      <dgm:spPr/>
    </dgm:pt>
    <dgm:pt modelId="{2F8307D1-09A2-4B6F-B11C-D005E6ADD9D3}" type="pres">
      <dgm:prSet presAssocID="{A5291365-6711-42BA-B110-358973B14F7C}" presName="txSpace" presStyleCnt="0"/>
      <dgm:spPr/>
    </dgm:pt>
    <dgm:pt modelId="{0C3B48F2-7C59-4847-991A-6A4F79DA5588}" type="pres">
      <dgm:prSet presAssocID="{A5291365-6711-42BA-B110-358973B14F7C}" presName="desTx" presStyleLbl="revTx" presStyleIdx="1" presStyleCnt="14">
        <dgm:presLayoutVars/>
      </dgm:prSet>
      <dgm:spPr/>
    </dgm:pt>
    <dgm:pt modelId="{19F30C94-22F3-4340-9EE3-856274350CE3}" type="pres">
      <dgm:prSet presAssocID="{95E1B012-F1A9-465A-BCD4-1D9286C04384}" presName="sibTrans" presStyleCnt="0"/>
      <dgm:spPr/>
    </dgm:pt>
    <dgm:pt modelId="{9FE93616-0C5E-41CA-8C9D-7CDDAA100729}" type="pres">
      <dgm:prSet presAssocID="{6B11752D-7B5D-460C-8CF6-2D6C1EF6CFDD}" presName="compNode" presStyleCnt="0"/>
      <dgm:spPr/>
    </dgm:pt>
    <dgm:pt modelId="{F21FF2DC-F084-4198-A84B-7721C9C5F691}" type="pres">
      <dgm:prSet presAssocID="{6B11752D-7B5D-460C-8CF6-2D6C1EF6CFDD}" presName="iconRect" presStyleLbl="node1" presStyleIdx="1" presStyleCnt="7" custScaleY="95162" custLinFactNeighborX="90552" custLinFactNeighborY="792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BE388D12-216E-412C-A489-0C640B27FFED}" type="pres">
      <dgm:prSet presAssocID="{6B11752D-7B5D-460C-8CF6-2D6C1EF6CFDD}" presName="iconSpace" presStyleCnt="0"/>
      <dgm:spPr/>
    </dgm:pt>
    <dgm:pt modelId="{69DBEF38-66C7-4499-BB93-7C77A878039E}" type="pres">
      <dgm:prSet presAssocID="{6B11752D-7B5D-460C-8CF6-2D6C1EF6CFDD}" presName="parTx" presStyleLbl="revTx" presStyleIdx="2" presStyleCnt="14" custLinFactNeighborX="16854" custLinFactNeighborY="-2274">
        <dgm:presLayoutVars>
          <dgm:chMax val="0"/>
          <dgm:chPref val="0"/>
        </dgm:presLayoutVars>
      </dgm:prSet>
      <dgm:spPr/>
    </dgm:pt>
    <dgm:pt modelId="{1ADA2332-4EDC-42D0-B77F-2FE39B12570F}" type="pres">
      <dgm:prSet presAssocID="{6B11752D-7B5D-460C-8CF6-2D6C1EF6CFDD}" presName="txSpace" presStyleCnt="0"/>
      <dgm:spPr/>
    </dgm:pt>
    <dgm:pt modelId="{7F9B3C70-894E-4136-8EC3-29D4DE655ADE}" type="pres">
      <dgm:prSet presAssocID="{6B11752D-7B5D-460C-8CF6-2D6C1EF6CFDD}" presName="desTx" presStyleLbl="revTx" presStyleIdx="3" presStyleCnt="14" custLinFactNeighborX="16854" custLinFactNeighborY="-7644">
        <dgm:presLayoutVars/>
      </dgm:prSet>
      <dgm:spPr/>
    </dgm:pt>
    <dgm:pt modelId="{8D20B44A-311E-4F70-88DB-3EC9D016EDEF}" type="pres">
      <dgm:prSet presAssocID="{EC709072-4A70-4D57-B6E9-DB41C66EE612}" presName="sibTrans" presStyleCnt="0"/>
      <dgm:spPr/>
    </dgm:pt>
    <dgm:pt modelId="{4419A860-6ECD-423F-80BF-E514FA70EA48}" type="pres">
      <dgm:prSet presAssocID="{AAC99A95-B6E9-4303-B0A7-2335E1677412}" presName="compNode" presStyleCnt="0"/>
      <dgm:spPr/>
    </dgm:pt>
    <dgm:pt modelId="{7AC62DDE-6E12-4D57-A67E-26472FE534D5}" type="pres">
      <dgm:prSet presAssocID="{AAC99A95-B6E9-4303-B0A7-2335E1677412}" presName="iconRect" presStyleLbl="node1" presStyleIdx="2" presStyleCnt="7" custLinFactX="60384" custLinFactNeighborX="100000" custLinFactNeighborY="-826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estion mark"/>
        </a:ext>
      </dgm:extLst>
    </dgm:pt>
    <dgm:pt modelId="{EDC72770-AC42-4BB3-B0B2-E96E75DB6508}" type="pres">
      <dgm:prSet presAssocID="{AAC99A95-B6E9-4303-B0A7-2335E1677412}" presName="iconSpace" presStyleCnt="0"/>
      <dgm:spPr/>
    </dgm:pt>
    <dgm:pt modelId="{3C4BEFBC-0B13-4CCF-B978-7C636BE9BB12}" type="pres">
      <dgm:prSet presAssocID="{AAC99A95-B6E9-4303-B0A7-2335E1677412}" presName="parTx" presStyleLbl="revTx" presStyleIdx="4" presStyleCnt="14" custLinFactNeighborX="34304" custLinFactNeighborY="-2279">
        <dgm:presLayoutVars>
          <dgm:chMax val="0"/>
          <dgm:chPref val="0"/>
        </dgm:presLayoutVars>
      </dgm:prSet>
      <dgm:spPr/>
    </dgm:pt>
    <dgm:pt modelId="{C485C7F6-8FCA-415F-89FA-8583F7131F8C}" type="pres">
      <dgm:prSet presAssocID="{AAC99A95-B6E9-4303-B0A7-2335E1677412}" presName="txSpace" presStyleCnt="0"/>
      <dgm:spPr/>
    </dgm:pt>
    <dgm:pt modelId="{A0440CB7-4B95-4B29-BBAC-6A6011D2E688}" type="pres">
      <dgm:prSet presAssocID="{AAC99A95-B6E9-4303-B0A7-2335E1677412}" presName="desTx" presStyleLbl="revTx" presStyleIdx="5" presStyleCnt="14">
        <dgm:presLayoutVars/>
      </dgm:prSet>
      <dgm:spPr/>
    </dgm:pt>
    <dgm:pt modelId="{AA102646-ACFD-412F-AD45-3812004B0D59}" type="pres">
      <dgm:prSet presAssocID="{648765FA-494B-4A97-A430-9F76BEBAFB2F}" presName="sibTrans" presStyleCnt="0"/>
      <dgm:spPr/>
    </dgm:pt>
    <dgm:pt modelId="{B85ECD1A-81BA-4FDF-B8DF-F2F3C25684F3}" type="pres">
      <dgm:prSet presAssocID="{EA355D06-8172-40DE-9376-FC7E2B447085}" presName="compNode" presStyleCnt="0"/>
      <dgm:spPr/>
    </dgm:pt>
    <dgm:pt modelId="{08C8CB68-9AEA-4806-BDC0-78E2D6E66EE1}" type="pres">
      <dgm:prSet presAssocID="{EA355D06-8172-40DE-9376-FC7E2B447085}" presName="iconRect" presStyleLbl="node1" presStyleIdx="3" presStyleCnt="7" custLinFactX="67067" custLinFactY="-100000" custLinFactNeighborX="100000" custLinFactNeighborY="-187262"/>
      <dgm:spPr/>
    </dgm:pt>
    <dgm:pt modelId="{1D8CCB12-7D22-4592-A6B6-A832EC6F2748}" type="pres">
      <dgm:prSet presAssocID="{EA355D06-8172-40DE-9376-FC7E2B447085}" presName="iconSpace" presStyleCnt="0"/>
      <dgm:spPr/>
    </dgm:pt>
    <dgm:pt modelId="{F4E66304-BEB4-4459-93C1-D0FCB93CF463}" type="pres">
      <dgm:prSet presAssocID="{EA355D06-8172-40DE-9376-FC7E2B447085}" presName="parTx" presStyleLbl="revTx" presStyleIdx="6" presStyleCnt="14">
        <dgm:presLayoutVars>
          <dgm:chMax val="0"/>
          <dgm:chPref val="0"/>
        </dgm:presLayoutVars>
      </dgm:prSet>
      <dgm:spPr/>
    </dgm:pt>
    <dgm:pt modelId="{CFCFD0EB-4905-4AAF-90EE-B82EE457D41B}" type="pres">
      <dgm:prSet presAssocID="{EA355D06-8172-40DE-9376-FC7E2B447085}" presName="txSpace" presStyleCnt="0"/>
      <dgm:spPr/>
    </dgm:pt>
    <dgm:pt modelId="{A7694326-7E43-4DC4-946E-99048CFAD225}" type="pres">
      <dgm:prSet presAssocID="{EA355D06-8172-40DE-9376-FC7E2B447085}" presName="desTx" presStyleLbl="revTx" presStyleIdx="7" presStyleCnt="14" custLinFactNeighborX="-82643" custLinFactNeighborY="-1328">
        <dgm:presLayoutVars/>
      </dgm:prSet>
      <dgm:spPr/>
    </dgm:pt>
    <dgm:pt modelId="{24661C97-F179-4562-896C-096060131FE7}" type="pres">
      <dgm:prSet presAssocID="{A768EE73-B0BA-4C87-AAE5-920F48CD5BA2}" presName="sibTrans" presStyleCnt="0"/>
      <dgm:spPr/>
    </dgm:pt>
    <dgm:pt modelId="{61E91D26-6286-4F2E-901A-2D20D7A9E8F0}" type="pres">
      <dgm:prSet presAssocID="{CDFB03EE-301D-402D-8ECA-F45EB9C4C56B}" presName="compNode" presStyleCnt="0"/>
      <dgm:spPr/>
    </dgm:pt>
    <dgm:pt modelId="{A9A5A961-14F3-4896-BFE6-0C824020EF8F}" type="pres">
      <dgm:prSet presAssocID="{CDFB03EE-301D-402D-8ECA-F45EB9C4C56B}" presName="iconRect" presStyleLbl="node1" presStyleIdx="4"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ierarchy"/>
        </a:ext>
      </dgm:extLst>
    </dgm:pt>
    <dgm:pt modelId="{57E9C587-9A01-48F6-97B6-89088EB8B2FC}" type="pres">
      <dgm:prSet presAssocID="{CDFB03EE-301D-402D-8ECA-F45EB9C4C56B}" presName="iconSpace" presStyleCnt="0"/>
      <dgm:spPr/>
    </dgm:pt>
    <dgm:pt modelId="{48544640-F09C-488A-BCC9-99D14ECA91AF}" type="pres">
      <dgm:prSet presAssocID="{CDFB03EE-301D-402D-8ECA-F45EB9C4C56B}" presName="parTx" presStyleLbl="revTx" presStyleIdx="8" presStyleCnt="14" custLinFactNeighborX="-26508" custLinFactNeighborY="-2279">
        <dgm:presLayoutVars>
          <dgm:chMax val="0"/>
          <dgm:chPref val="0"/>
        </dgm:presLayoutVars>
      </dgm:prSet>
      <dgm:spPr/>
    </dgm:pt>
    <dgm:pt modelId="{EF544912-A5FD-4BDD-8A6B-4917A9E59D39}" type="pres">
      <dgm:prSet presAssocID="{CDFB03EE-301D-402D-8ECA-F45EB9C4C56B}" presName="txSpace" presStyleCnt="0"/>
      <dgm:spPr/>
    </dgm:pt>
    <dgm:pt modelId="{F80D0214-2902-4706-AE80-C02D343DB495}" type="pres">
      <dgm:prSet presAssocID="{CDFB03EE-301D-402D-8ECA-F45EB9C4C56B}" presName="desTx" presStyleLbl="revTx" presStyleIdx="9" presStyleCnt="14" custLinFactNeighborX="-28847" custLinFactNeighborY="5193">
        <dgm:presLayoutVars/>
      </dgm:prSet>
      <dgm:spPr/>
    </dgm:pt>
    <dgm:pt modelId="{D145E2E7-D0FF-4D90-BAFF-457F3CB420A8}" type="pres">
      <dgm:prSet presAssocID="{BAA0958B-024B-4F98-966B-B7640AD9A86F}" presName="sibTrans" presStyleCnt="0"/>
      <dgm:spPr/>
    </dgm:pt>
    <dgm:pt modelId="{CE7F630B-A09B-4BFB-8A9D-8519F921C5D8}" type="pres">
      <dgm:prSet presAssocID="{182E85D4-0FFF-4A63-8696-48104F759B6E}" presName="compNode" presStyleCnt="0"/>
      <dgm:spPr/>
    </dgm:pt>
    <dgm:pt modelId="{04833DB4-79AE-4AB5-9122-BF19D78AB170}" type="pres">
      <dgm:prSet presAssocID="{182E85D4-0FFF-4A63-8696-48104F759B6E}" presName="iconRect" presStyleLbl="node1" presStyleIdx="5"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Office Worker"/>
        </a:ext>
      </dgm:extLst>
    </dgm:pt>
    <dgm:pt modelId="{41FC85DA-A398-4A90-8564-9CBA40C45A0F}" type="pres">
      <dgm:prSet presAssocID="{182E85D4-0FFF-4A63-8696-48104F759B6E}" presName="iconSpace" presStyleCnt="0"/>
      <dgm:spPr/>
    </dgm:pt>
    <dgm:pt modelId="{5DACA871-2D09-4FC9-B01E-1589FE7AFE38}" type="pres">
      <dgm:prSet presAssocID="{182E85D4-0FFF-4A63-8696-48104F759B6E}" presName="parTx" presStyleLbl="revTx" presStyleIdx="10" presStyleCnt="14">
        <dgm:presLayoutVars>
          <dgm:chMax val="0"/>
          <dgm:chPref val="0"/>
        </dgm:presLayoutVars>
      </dgm:prSet>
      <dgm:spPr/>
    </dgm:pt>
    <dgm:pt modelId="{C4A144E6-3CE8-4533-9F18-E20C42BE25D8}" type="pres">
      <dgm:prSet presAssocID="{182E85D4-0FFF-4A63-8696-48104F759B6E}" presName="txSpace" presStyleCnt="0"/>
      <dgm:spPr/>
    </dgm:pt>
    <dgm:pt modelId="{7535F6D4-742C-4230-9732-88ECEABE4B4A}" type="pres">
      <dgm:prSet presAssocID="{182E85D4-0FFF-4A63-8696-48104F759B6E}" presName="desTx" presStyleLbl="revTx" presStyleIdx="11" presStyleCnt="14">
        <dgm:presLayoutVars/>
      </dgm:prSet>
      <dgm:spPr/>
    </dgm:pt>
    <dgm:pt modelId="{0C14AD4E-4098-4991-BBCD-1186213761B0}" type="pres">
      <dgm:prSet presAssocID="{D5D647A3-F79A-4BE0-932E-50BC763379CC}" presName="sibTrans" presStyleCnt="0"/>
      <dgm:spPr/>
    </dgm:pt>
    <dgm:pt modelId="{2F6DE1D0-051B-42CF-9F1C-D774D1234D85}" type="pres">
      <dgm:prSet presAssocID="{B5B216D7-CEA3-4EDA-BC8C-7BD0B2AF5888}" presName="compNode" presStyleCnt="0"/>
      <dgm:spPr/>
    </dgm:pt>
    <dgm:pt modelId="{291ABE5E-99BA-4FF0-A32C-EFA2DE8570CF}" type="pres">
      <dgm:prSet presAssocID="{B5B216D7-CEA3-4EDA-BC8C-7BD0B2AF5888}" presName="iconRect" presStyleLbl="node1" presStyleIdx="6"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Handshake"/>
        </a:ext>
      </dgm:extLst>
    </dgm:pt>
    <dgm:pt modelId="{1A19105C-DD22-4698-ACBC-FF440FF3FA65}" type="pres">
      <dgm:prSet presAssocID="{B5B216D7-CEA3-4EDA-BC8C-7BD0B2AF5888}" presName="iconSpace" presStyleCnt="0"/>
      <dgm:spPr/>
    </dgm:pt>
    <dgm:pt modelId="{6C658A26-DD57-4816-8535-FE3BD6BBC940}" type="pres">
      <dgm:prSet presAssocID="{B5B216D7-CEA3-4EDA-BC8C-7BD0B2AF5888}" presName="parTx" presStyleLbl="revTx" presStyleIdx="12" presStyleCnt="14">
        <dgm:presLayoutVars>
          <dgm:chMax val="0"/>
          <dgm:chPref val="0"/>
        </dgm:presLayoutVars>
      </dgm:prSet>
      <dgm:spPr/>
    </dgm:pt>
    <dgm:pt modelId="{407F9D27-7333-4D51-B1CD-0BCDF4A4EBD5}" type="pres">
      <dgm:prSet presAssocID="{B5B216D7-CEA3-4EDA-BC8C-7BD0B2AF5888}" presName="txSpace" presStyleCnt="0"/>
      <dgm:spPr/>
    </dgm:pt>
    <dgm:pt modelId="{AD465AE3-A020-4BF7-9C8B-DEA28622DCC1}" type="pres">
      <dgm:prSet presAssocID="{B5B216D7-CEA3-4EDA-BC8C-7BD0B2AF5888}" presName="desTx" presStyleLbl="revTx" presStyleIdx="13" presStyleCnt="14">
        <dgm:presLayoutVars/>
      </dgm:prSet>
      <dgm:spPr/>
    </dgm:pt>
  </dgm:ptLst>
  <dgm:cxnLst>
    <dgm:cxn modelId="{3AEA0A01-8D55-4FE4-B656-D61443485CE3}" srcId="{C9B7A19B-FA9A-49C1-97CA-382942F4A9E7}" destId="{CDFB03EE-301D-402D-8ECA-F45EB9C4C56B}" srcOrd="4" destOrd="0" parTransId="{A0EBD903-5008-4340-95D8-A9A597954327}" sibTransId="{BAA0958B-024B-4F98-966B-B7640AD9A86F}"/>
    <dgm:cxn modelId="{22216305-47C8-442E-9FB6-EDBDDA2269EE}" type="presOf" srcId="{1216CB80-4D71-49F8-B5BC-175A20DDD7C7}" destId="{F80D0214-2902-4706-AE80-C02D343DB495}" srcOrd="0" destOrd="0" presId="urn:microsoft.com/office/officeart/2018/2/layout/IconLabelDescriptionList"/>
    <dgm:cxn modelId="{5BF08618-2E64-4AFC-8F57-DCA734457DE8}" srcId="{6B11752D-7B5D-460C-8CF6-2D6C1EF6CFDD}" destId="{B97AF36F-107D-4B7F-8144-7A06F45EC5FF}" srcOrd="0" destOrd="0" parTransId="{EBE40E1B-C3C6-4414-BF44-EA47534EB2EB}" sibTransId="{30E5596F-C80D-4229-AF93-6951C0D0518D}"/>
    <dgm:cxn modelId="{B317E41A-667F-434B-95F6-FA20855A0292}" type="presOf" srcId="{182E85D4-0FFF-4A63-8696-48104F759B6E}" destId="{5DACA871-2D09-4FC9-B01E-1589FE7AFE38}" srcOrd="0" destOrd="0" presId="urn:microsoft.com/office/officeart/2018/2/layout/IconLabelDescriptionList"/>
    <dgm:cxn modelId="{F5F69A1B-EFEF-488E-9CFA-3F1DEFA6A6C6}" srcId="{C9B7A19B-FA9A-49C1-97CA-382942F4A9E7}" destId="{A5291365-6711-42BA-B110-358973B14F7C}" srcOrd="0" destOrd="0" parTransId="{62C078F4-1F7B-4505-B117-E277E8101097}" sibTransId="{95E1B012-F1A9-465A-BCD4-1D9286C04384}"/>
    <dgm:cxn modelId="{D92FA724-7A68-46EB-99EB-23B05B211DB5}" type="presOf" srcId="{EA355D06-8172-40DE-9376-FC7E2B447085}" destId="{F4E66304-BEB4-4459-93C1-D0FCB93CF463}" srcOrd="0" destOrd="0" presId="urn:microsoft.com/office/officeart/2018/2/layout/IconLabelDescriptionList"/>
    <dgm:cxn modelId="{DAA27429-323C-4D86-973E-E43E0E45E919}" srcId="{B5B216D7-CEA3-4EDA-BC8C-7BD0B2AF5888}" destId="{4C000E80-803A-4A40-A946-00FE94EEE7CA}" srcOrd="0" destOrd="0" parTransId="{F4DC3F32-5E8D-4C07-A159-27056CE97014}" sibTransId="{AD35BAF9-2F47-45E9-9E52-7C9AAD3CF4C2}"/>
    <dgm:cxn modelId="{AD10095D-EBAB-4888-927F-74823EA5DCEE}" type="presOf" srcId="{6B11752D-7B5D-460C-8CF6-2D6C1EF6CFDD}" destId="{69DBEF38-66C7-4499-BB93-7C77A878039E}" srcOrd="0" destOrd="0" presId="urn:microsoft.com/office/officeart/2018/2/layout/IconLabelDescriptionList"/>
    <dgm:cxn modelId="{DF4F3645-47CA-430B-8584-BB4A9012D56C}" type="presOf" srcId="{AAC99A95-B6E9-4303-B0A7-2335E1677412}" destId="{3C4BEFBC-0B13-4CCF-B978-7C636BE9BB12}" srcOrd="0" destOrd="0" presId="urn:microsoft.com/office/officeart/2018/2/layout/IconLabelDescriptionList"/>
    <dgm:cxn modelId="{54D85F45-52F7-4326-861E-881A1A441694}" srcId="{C9B7A19B-FA9A-49C1-97CA-382942F4A9E7}" destId="{182E85D4-0FFF-4A63-8696-48104F759B6E}" srcOrd="5" destOrd="0" parTransId="{C34C1004-A9E2-4046-A1E0-50AD0FEF9E20}" sibTransId="{D5D647A3-F79A-4BE0-932E-50BC763379CC}"/>
    <dgm:cxn modelId="{96F4544D-E221-4FA1-B45A-41FF1182229B}" srcId="{C9B7A19B-FA9A-49C1-97CA-382942F4A9E7}" destId="{AAC99A95-B6E9-4303-B0A7-2335E1677412}" srcOrd="2" destOrd="0" parTransId="{57299895-A6A5-4FC3-9B89-11D0519AF26B}" sibTransId="{648765FA-494B-4A97-A430-9F76BEBAFB2F}"/>
    <dgm:cxn modelId="{785C3C50-0830-4D28-8CC1-23C79B282B8E}" srcId="{CDFB03EE-301D-402D-8ECA-F45EB9C4C56B}" destId="{1216CB80-4D71-49F8-B5BC-175A20DDD7C7}" srcOrd="0" destOrd="0" parTransId="{C316B6A5-AAC0-44AA-85AF-D96B740BF62F}" sibTransId="{4E04C64B-ECC0-497A-9DA1-9D5A4DE351C3}"/>
    <dgm:cxn modelId="{9F71B551-00F6-490B-A5FB-45AB023EA0E4}" srcId="{C9B7A19B-FA9A-49C1-97CA-382942F4A9E7}" destId="{6B11752D-7B5D-460C-8CF6-2D6C1EF6CFDD}" srcOrd="1" destOrd="0" parTransId="{49F2D591-2338-442E-94D1-627C74035754}" sibTransId="{EC709072-4A70-4D57-B6E9-DB41C66EE612}"/>
    <dgm:cxn modelId="{1465EF85-6662-45B2-A293-649A34E7ADCF}" srcId="{EA355D06-8172-40DE-9376-FC7E2B447085}" destId="{B5499531-17D1-402E-92C5-21E85A0A8183}" srcOrd="0" destOrd="0" parTransId="{FF663745-CCA0-4048-B95A-BFC2C8590439}" sibTransId="{27725FA3-BFEB-402E-BB53-ED2A3470F718}"/>
    <dgm:cxn modelId="{28A5A794-144A-46DB-A087-241E93FA87F1}" type="presOf" srcId="{2A76340F-5960-4877-8545-8E4AB334936B}" destId="{7F9B3C70-894E-4136-8EC3-29D4DE655ADE}" srcOrd="0" destOrd="1" presId="urn:microsoft.com/office/officeart/2018/2/layout/IconLabelDescriptionList"/>
    <dgm:cxn modelId="{CCCB9298-F345-4DB8-A144-A46FEA867101}" srcId="{C9B7A19B-FA9A-49C1-97CA-382942F4A9E7}" destId="{EA355D06-8172-40DE-9376-FC7E2B447085}" srcOrd="3" destOrd="0" parTransId="{672F1BB1-20EB-4A2D-8EFE-2301F1611825}" sibTransId="{A768EE73-B0BA-4C87-AAE5-920F48CD5BA2}"/>
    <dgm:cxn modelId="{FF9222A1-3B0C-4488-B3F2-B301B977EC0A}" type="presOf" srcId="{CDFB03EE-301D-402D-8ECA-F45EB9C4C56B}" destId="{48544640-F09C-488A-BCC9-99D14ECA91AF}" srcOrd="0" destOrd="0" presId="urn:microsoft.com/office/officeart/2018/2/layout/IconLabelDescriptionList"/>
    <dgm:cxn modelId="{ED15F6A2-F84F-4C86-9A5A-9D98F99FACB9}" type="presOf" srcId="{A5291365-6711-42BA-B110-358973B14F7C}" destId="{6E89EA76-4361-46F3-BE79-AF7EED20D09E}" srcOrd="0" destOrd="0" presId="urn:microsoft.com/office/officeart/2018/2/layout/IconLabelDescriptionList"/>
    <dgm:cxn modelId="{F92C4CA4-DF4B-4916-B2F7-35696FA53044}" srcId="{C9B7A19B-FA9A-49C1-97CA-382942F4A9E7}" destId="{B5B216D7-CEA3-4EDA-BC8C-7BD0B2AF5888}" srcOrd="6" destOrd="0" parTransId="{804F420C-93AD-4DFB-92D3-47D1E39E70A0}" sibTransId="{EAEA6E0B-B089-41C7-88E6-F38D375EF220}"/>
    <dgm:cxn modelId="{EC57E5AC-CEB1-461C-8AFE-69AC887C591F}" type="presOf" srcId="{4C000E80-803A-4A40-A946-00FE94EEE7CA}" destId="{AD465AE3-A020-4BF7-9C8B-DEA28622DCC1}" srcOrd="0" destOrd="0" presId="urn:microsoft.com/office/officeart/2018/2/layout/IconLabelDescriptionList"/>
    <dgm:cxn modelId="{72AD7DD3-A43E-4822-8981-2DA71A0FD983}" srcId="{6B11752D-7B5D-460C-8CF6-2D6C1EF6CFDD}" destId="{2A76340F-5960-4877-8545-8E4AB334936B}" srcOrd="1" destOrd="0" parTransId="{7D55EFF7-4C48-4840-9854-CC490B45E077}" sibTransId="{37DF1FA1-D117-483F-9E8B-BC3B9B86BE47}"/>
    <dgm:cxn modelId="{4485A7DC-E7A8-4103-8692-CB88C3CB804D}" type="presOf" srcId="{B5B216D7-CEA3-4EDA-BC8C-7BD0B2AF5888}" destId="{6C658A26-DD57-4816-8535-FE3BD6BBC940}" srcOrd="0" destOrd="0" presId="urn:microsoft.com/office/officeart/2018/2/layout/IconLabelDescriptionList"/>
    <dgm:cxn modelId="{992834DE-90AC-4301-8C99-557448BF48C7}" type="presOf" srcId="{A936E9CF-4F6A-4E14-964F-159B8B1E11BA}" destId="{0C3B48F2-7C59-4847-991A-6A4F79DA5588}" srcOrd="0" destOrd="0" presId="urn:microsoft.com/office/officeart/2018/2/layout/IconLabelDescriptionList"/>
    <dgm:cxn modelId="{3F5E21E7-CCFB-4234-BCBC-CD7B5C16BEF0}" srcId="{A5291365-6711-42BA-B110-358973B14F7C}" destId="{A936E9CF-4F6A-4E14-964F-159B8B1E11BA}" srcOrd="0" destOrd="0" parTransId="{1C4EAF62-26D0-4977-BCCB-838DA20EF9CA}" sibTransId="{BDA8D294-8501-4EA5-A0F7-4C09FD4896F0}"/>
    <dgm:cxn modelId="{D8D39FE9-EA36-4916-A539-470861F9BC1B}" type="presOf" srcId="{B5499531-17D1-402E-92C5-21E85A0A8183}" destId="{A7694326-7E43-4DC4-946E-99048CFAD225}" srcOrd="0" destOrd="0" presId="urn:microsoft.com/office/officeart/2018/2/layout/IconLabelDescriptionList"/>
    <dgm:cxn modelId="{442E1FED-1945-4304-BA7C-B20AEE52DD71}" type="presOf" srcId="{C9B7A19B-FA9A-49C1-97CA-382942F4A9E7}" destId="{2BDADD0D-991F-4286-8EC1-619900CEDE38}" srcOrd="0" destOrd="0" presId="urn:microsoft.com/office/officeart/2018/2/layout/IconLabelDescriptionList"/>
    <dgm:cxn modelId="{DFCE6BF7-74A1-45BF-B3D1-B5CA815479A1}" type="presOf" srcId="{B97AF36F-107D-4B7F-8144-7A06F45EC5FF}" destId="{7F9B3C70-894E-4136-8EC3-29D4DE655ADE}" srcOrd="0" destOrd="0" presId="urn:microsoft.com/office/officeart/2018/2/layout/IconLabelDescriptionList"/>
    <dgm:cxn modelId="{7A35F55B-B023-46ED-9B62-A3496350B60E}" type="presParOf" srcId="{2BDADD0D-991F-4286-8EC1-619900CEDE38}" destId="{024D79D8-5E57-4FED-88A8-158A15C08783}" srcOrd="0" destOrd="0" presId="urn:microsoft.com/office/officeart/2018/2/layout/IconLabelDescriptionList"/>
    <dgm:cxn modelId="{02096668-C221-48EC-B26E-3777AB294999}" type="presParOf" srcId="{024D79D8-5E57-4FED-88A8-158A15C08783}" destId="{52F4EEFC-77F4-49D8-8789-B496B7496938}" srcOrd="0" destOrd="0" presId="urn:microsoft.com/office/officeart/2018/2/layout/IconLabelDescriptionList"/>
    <dgm:cxn modelId="{C902490D-1755-4879-AE54-A75782170889}" type="presParOf" srcId="{024D79D8-5E57-4FED-88A8-158A15C08783}" destId="{0C5CB77F-886C-4F4A-A802-0743C15A0D32}" srcOrd="1" destOrd="0" presId="urn:microsoft.com/office/officeart/2018/2/layout/IconLabelDescriptionList"/>
    <dgm:cxn modelId="{D13EDC54-359E-4935-A827-5F30B2E310C9}" type="presParOf" srcId="{024D79D8-5E57-4FED-88A8-158A15C08783}" destId="{6E89EA76-4361-46F3-BE79-AF7EED20D09E}" srcOrd="2" destOrd="0" presId="urn:microsoft.com/office/officeart/2018/2/layout/IconLabelDescriptionList"/>
    <dgm:cxn modelId="{92DBF3B3-F012-4D87-BB06-EE05B627E564}" type="presParOf" srcId="{024D79D8-5E57-4FED-88A8-158A15C08783}" destId="{2F8307D1-09A2-4B6F-B11C-D005E6ADD9D3}" srcOrd="3" destOrd="0" presId="urn:microsoft.com/office/officeart/2018/2/layout/IconLabelDescriptionList"/>
    <dgm:cxn modelId="{B8AA6779-7154-4BBA-B489-6118FE36EF4B}" type="presParOf" srcId="{024D79D8-5E57-4FED-88A8-158A15C08783}" destId="{0C3B48F2-7C59-4847-991A-6A4F79DA5588}" srcOrd="4" destOrd="0" presId="urn:microsoft.com/office/officeart/2018/2/layout/IconLabelDescriptionList"/>
    <dgm:cxn modelId="{C3474EBE-92C3-48E5-B700-9CB29E35185A}" type="presParOf" srcId="{2BDADD0D-991F-4286-8EC1-619900CEDE38}" destId="{19F30C94-22F3-4340-9EE3-856274350CE3}" srcOrd="1" destOrd="0" presId="urn:microsoft.com/office/officeart/2018/2/layout/IconLabelDescriptionList"/>
    <dgm:cxn modelId="{7F62B03C-36ED-42F2-9652-377B60544815}" type="presParOf" srcId="{2BDADD0D-991F-4286-8EC1-619900CEDE38}" destId="{9FE93616-0C5E-41CA-8C9D-7CDDAA100729}" srcOrd="2" destOrd="0" presId="urn:microsoft.com/office/officeart/2018/2/layout/IconLabelDescriptionList"/>
    <dgm:cxn modelId="{FE271150-64A0-4370-9EAE-BD2F175288CB}" type="presParOf" srcId="{9FE93616-0C5E-41CA-8C9D-7CDDAA100729}" destId="{F21FF2DC-F084-4198-A84B-7721C9C5F691}" srcOrd="0" destOrd="0" presId="urn:microsoft.com/office/officeart/2018/2/layout/IconLabelDescriptionList"/>
    <dgm:cxn modelId="{7BA1DE54-22B9-4EFA-9D86-DB397B622DE7}" type="presParOf" srcId="{9FE93616-0C5E-41CA-8C9D-7CDDAA100729}" destId="{BE388D12-216E-412C-A489-0C640B27FFED}" srcOrd="1" destOrd="0" presId="urn:microsoft.com/office/officeart/2018/2/layout/IconLabelDescriptionList"/>
    <dgm:cxn modelId="{920F2DF6-505F-49C0-A0EB-8901F5B102F9}" type="presParOf" srcId="{9FE93616-0C5E-41CA-8C9D-7CDDAA100729}" destId="{69DBEF38-66C7-4499-BB93-7C77A878039E}" srcOrd="2" destOrd="0" presId="urn:microsoft.com/office/officeart/2018/2/layout/IconLabelDescriptionList"/>
    <dgm:cxn modelId="{18BE89DE-14E0-471E-BF9E-31A3B6CE846F}" type="presParOf" srcId="{9FE93616-0C5E-41CA-8C9D-7CDDAA100729}" destId="{1ADA2332-4EDC-42D0-B77F-2FE39B12570F}" srcOrd="3" destOrd="0" presId="urn:microsoft.com/office/officeart/2018/2/layout/IconLabelDescriptionList"/>
    <dgm:cxn modelId="{29BF1AFA-7F0F-488A-9685-4482C2DEF515}" type="presParOf" srcId="{9FE93616-0C5E-41CA-8C9D-7CDDAA100729}" destId="{7F9B3C70-894E-4136-8EC3-29D4DE655ADE}" srcOrd="4" destOrd="0" presId="urn:microsoft.com/office/officeart/2018/2/layout/IconLabelDescriptionList"/>
    <dgm:cxn modelId="{3DB25C77-DDDD-4E8A-B28F-B8516C828E45}" type="presParOf" srcId="{2BDADD0D-991F-4286-8EC1-619900CEDE38}" destId="{8D20B44A-311E-4F70-88DB-3EC9D016EDEF}" srcOrd="3" destOrd="0" presId="urn:microsoft.com/office/officeart/2018/2/layout/IconLabelDescriptionList"/>
    <dgm:cxn modelId="{E77DD238-A628-490C-BC4E-EF6C2188434C}" type="presParOf" srcId="{2BDADD0D-991F-4286-8EC1-619900CEDE38}" destId="{4419A860-6ECD-423F-80BF-E514FA70EA48}" srcOrd="4" destOrd="0" presId="urn:microsoft.com/office/officeart/2018/2/layout/IconLabelDescriptionList"/>
    <dgm:cxn modelId="{24483D80-D842-4C2D-ACC4-DCE6D927FF35}" type="presParOf" srcId="{4419A860-6ECD-423F-80BF-E514FA70EA48}" destId="{7AC62DDE-6E12-4D57-A67E-26472FE534D5}" srcOrd="0" destOrd="0" presId="urn:microsoft.com/office/officeart/2018/2/layout/IconLabelDescriptionList"/>
    <dgm:cxn modelId="{ECC3E3DD-2DBC-47D7-89E7-08DAF87E3F9E}" type="presParOf" srcId="{4419A860-6ECD-423F-80BF-E514FA70EA48}" destId="{EDC72770-AC42-4BB3-B0B2-E96E75DB6508}" srcOrd="1" destOrd="0" presId="urn:microsoft.com/office/officeart/2018/2/layout/IconLabelDescriptionList"/>
    <dgm:cxn modelId="{DD68691D-C23E-4EFC-95C0-AD810CFE6766}" type="presParOf" srcId="{4419A860-6ECD-423F-80BF-E514FA70EA48}" destId="{3C4BEFBC-0B13-4CCF-B978-7C636BE9BB12}" srcOrd="2" destOrd="0" presId="urn:microsoft.com/office/officeart/2018/2/layout/IconLabelDescriptionList"/>
    <dgm:cxn modelId="{B7486716-960A-40C2-AC8E-729ADDF68889}" type="presParOf" srcId="{4419A860-6ECD-423F-80BF-E514FA70EA48}" destId="{C485C7F6-8FCA-415F-89FA-8583F7131F8C}" srcOrd="3" destOrd="0" presId="urn:microsoft.com/office/officeart/2018/2/layout/IconLabelDescriptionList"/>
    <dgm:cxn modelId="{02846616-44A7-4651-A9EF-1C4E25031AB5}" type="presParOf" srcId="{4419A860-6ECD-423F-80BF-E514FA70EA48}" destId="{A0440CB7-4B95-4B29-BBAC-6A6011D2E688}" srcOrd="4" destOrd="0" presId="urn:microsoft.com/office/officeart/2018/2/layout/IconLabelDescriptionList"/>
    <dgm:cxn modelId="{293D67F4-16A7-4A75-93A8-3366235BD512}" type="presParOf" srcId="{2BDADD0D-991F-4286-8EC1-619900CEDE38}" destId="{AA102646-ACFD-412F-AD45-3812004B0D59}" srcOrd="5" destOrd="0" presId="urn:microsoft.com/office/officeart/2018/2/layout/IconLabelDescriptionList"/>
    <dgm:cxn modelId="{6797D2AC-DD92-4343-BA42-D87151609AC7}" type="presParOf" srcId="{2BDADD0D-991F-4286-8EC1-619900CEDE38}" destId="{B85ECD1A-81BA-4FDF-B8DF-F2F3C25684F3}" srcOrd="6" destOrd="0" presId="urn:microsoft.com/office/officeart/2018/2/layout/IconLabelDescriptionList"/>
    <dgm:cxn modelId="{26872DF0-F44D-4052-95A1-56BE9D9FCEFB}" type="presParOf" srcId="{B85ECD1A-81BA-4FDF-B8DF-F2F3C25684F3}" destId="{08C8CB68-9AEA-4806-BDC0-78E2D6E66EE1}" srcOrd="0" destOrd="0" presId="urn:microsoft.com/office/officeart/2018/2/layout/IconLabelDescriptionList"/>
    <dgm:cxn modelId="{CE0A2244-E4F1-49BC-847D-5E9EFE5B0098}" type="presParOf" srcId="{B85ECD1A-81BA-4FDF-B8DF-F2F3C25684F3}" destId="{1D8CCB12-7D22-4592-A6B6-A832EC6F2748}" srcOrd="1" destOrd="0" presId="urn:microsoft.com/office/officeart/2018/2/layout/IconLabelDescriptionList"/>
    <dgm:cxn modelId="{52193DBA-1CB5-44C6-BA12-1D65B02AE86D}" type="presParOf" srcId="{B85ECD1A-81BA-4FDF-B8DF-F2F3C25684F3}" destId="{F4E66304-BEB4-4459-93C1-D0FCB93CF463}" srcOrd="2" destOrd="0" presId="urn:microsoft.com/office/officeart/2018/2/layout/IconLabelDescriptionList"/>
    <dgm:cxn modelId="{E3C887B5-35ED-4B4F-87E6-C1598DAF9CAC}" type="presParOf" srcId="{B85ECD1A-81BA-4FDF-B8DF-F2F3C25684F3}" destId="{CFCFD0EB-4905-4AAF-90EE-B82EE457D41B}" srcOrd="3" destOrd="0" presId="urn:microsoft.com/office/officeart/2018/2/layout/IconLabelDescriptionList"/>
    <dgm:cxn modelId="{A3AC3C35-613D-4820-8191-78263E46C59D}" type="presParOf" srcId="{B85ECD1A-81BA-4FDF-B8DF-F2F3C25684F3}" destId="{A7694326-7E43-4DC4-946E-99048CFAD225}" srcOrd="4" destOrd="0" presId="urn:microsoft.com/office/officeart/2018/2/layout/IconLabelDescriptionList"/>
    <dgm:cxn modelId="{54B6D504-5FD3-4875-95C2-6F09BF5F738E}" type="presParOf" srcId="{2BDADD0D-991F-4286-8EC1-619900CEDE38}" destId="{24661C97-F179-4562-896C-096060131FE7}" srcOrd="7" destOrd="0" presId="urn:microsoft.com/office/officeart/2018/2/layout/IconLabelDescriptionList"/>
    <dgm:cxn modelId="{DDED8C2C-B6CA-4953-BB52-9867C0F12E37}" type="presParOf" srcId="{2BDADD0D-991F-4286-8EC1-619900CEDE38}" destId="{61E91D26-6286-4F2E-901A-2D20D7A9E8F0}" srcOrd="8" destOrd="0" presId="urn:microsoft.com/office/officeart/2018/2/layout/IconLabelDescriptionList"/>
    <dgm:cxn modelId="{ED8E6A55-3D22-45A8-A65C-3095D1F2407E}" type="presParOf" srcId="{61E91D26-6286-4F2E-901A-2D20D7A9E8F0}" destId="{A9A5A961-14F3-4896-BFE6-0C824020EF8F}" srcOrd="0" destOrd="0" presId="urn:microsoft.com/office/officeart/2018/2/layout/IconLabelDescriptionList"/>
    <dgm:cxn modelId="{A9CAE9C5-5EB4-4B19-A023-F2C876AF0D6B}" type="presParOf" srcId="{61E91D26-6286-4F2E-901A-2D20D7A9E8F0}" destId="{57E9C587-9A01-48F6-97B6-89088EB8B2FC}" srcOrd="1" destOrd="0" presId="urn:microsoft.com/office/officeart/2018/2/layout/IconLabelDescriptionList"/>
    <dgm:cxn modelId="{CE8A766D-BCFA-4EE2-A53B-266B41E3A0EC}" type="presParOf" srcId="{61E91D26-6286-4F2E-901A-2D20D7A9E8F0}" destId="{48544640-F09C-488A-BCC9-99D14ECA91AF}" srcOrd="2" destOrd="0" presId="urn:microsoft.com/office/officeart/2018/2/layout/IconLabelDescriptionList"/>
    <dgm:cxn modelId="{9DE733B2-9213-44E5-8D86-81A993B38FFE}" type="presParOf" srcId="{61E91D26-6286-4F2E-901A-2D20D7A9E8F0}" destId="{EF544912-A5FD-4BDD-8A6B-4917A9E59D39}" srcOrd="3" destOrd="0" presId="urn:microsoft.com/office/officeart/2018/2/layout/IconLabelDescriptionList"/>
    <dgm:cxn modelId="{A169ABD8-5C3E-45C4-AF84-ABB8C64249FC}" type="presParOf" srcId="{61E91D26-6286-4F2E-901A-2D20D7A9E8F0}" destId="{F80D0214-2902-4706-AE80-C02D343DB495}" srcOrd="4" destOrd="0" presId="urn:microsoft.com/office/officeart/2018/2/layout/IconLabelDescriptionList"/>
    <dgm:cxn modelId="{A73FEFBF-1141-41D2-8F24-BDD83BA6379F}" type="presParOf" srcId="{2BDADD0D-991F-4286-8EC1-619900CEDE38}" destId="{D145E2E7-D0FF-4D90-BAFF-457F3CB420A8}" srcOrd="9" destOrd="0" presId="urn:microsoft.com/office/officeart/2018/2/layout/IconLabelDescriptionList"/>
    <dgm:cxn modelId="{46B06140-CAD8-41F7-B7DD-6FD51F980E86}" type="presParOf" srcId="{2BDADD0D-991F-4286-8EC1-619900CEDE38}" destId="{CE7F630B-A09B-4BFB-8A9D-8519F921C5D8}" srcOrd="10" destOrd="0" presId="urn:microsoft.com/office/officeart/2018/2/layout/IconLabelDescriptionList"/>
    <dgm:cxn modelId="{A65A1B69-6CE8-47F3-A266-FA25CBF80197}" type="presParOf" srcId="{CE7F630B-A09B-4BFB-8A9D-8519F921C5D8}" destId="{04833DB4-79AE-4AB5-9122-BF19D78AB170}" srcOrd="0" destOrd="0" presId="urn:microsoft.com/office/officeart/2018/2/layout/IconLabelDescriptionList"/>
    <dgm:cxn modelId="{ADE8EC36-1EF2-471B-B31C-A9FA7D8BB33D}" type="presParOf" srcId="{CE7F630B-A09B-4BFB-8A9D-8519F921C5D8}" destId="{41FC85DA-A398-4A90-8564-9CBA40C45A0F}" srcOrd="1" destOrd="0" presId="urn:microsoft.com/office/officeart/2018/2/layout/IconLabelDescriptionList"/>
    <dgm:cxn modelId="{844A3294-5140-40BE-886E-FDF7FFE56207}" type="presParOf" srcId="{CE7F630B-A09B-4BFB-8A9D-8519F921C5D8}" destId="{5DACA871-2D09-4FC9-B01E-1589FE7AFE38}" srcOrd="2" destOrd="0" presId="urn:microsoft.com/office/officeart/2018/2/layout/IconLabelDescriptionList"/>
    <dgm:cxn modelId="{15960C10-1869-4F07-AA3B-21E2E40B8045}" type="presParOf" srcId="{CE7F630B-A09B-4BFB-8A9D-8519F921C5D8}" destId="{C4A144E6-3CE8-4533-9F18-E20C42BE25D8}" srcOrd="3" destOrd="0" presId="urn:microsoft.com/office/officeart/2018/2/layout/IconLabelDescriptionList"/>
    <dgm:cxn modelId="{53F4274A-7760-4191-87D9-4102E31C4013}" type="presParOf" srcId="{CE7F630B-A09B-4BFB-8A9D-8519F921C5D8}" destId="{7535F6D4-742C-4230-9732-88ECEABE4B4A}" srcOrd="4" destOrd="0" presId="urn:microsoft.com/office/officeart/2018/2/layout/IconLabelDescriptionList"/>
    <dgm:cxn modelId="{B6F42892-4454-458F-AF8C-C0506D592FBB}" type="presParOf" srcId="{2BDADD0D-991F-4286-8EC1-619900CEDE38}" destId="{0C14AD4E-4098-4991-BBCD-1186213761B0}" srcOrd="11" destOrd="0" presId="urn:microsoft.com/office/officeart/2018/2/layout/IconLabelDescriptionList"/>
    <dgm:cxn modelId="{A78518CA-73DD-4DB7-84FB-68C20D46E4C3}" type="presParOf" srcId="{2BDADD0D-991F-4286-8EC1-619900CEDE38}" destId="{2F6DE1D0-051B-42CF-9F1C-D774D1234D85}" srcOrd="12" destOrd="0" presId="urn:microsoft.com/office/officeart/2018/2/layout/IconLabelDescriptionList"/>
    <dgm:cxn modelId="{274D0711-CCAD-4DAE-99AE-CBACE82F6C22}" type="presParOf" srcId="{2F6DE1D0-051B-42CF-9F1C-D774D1234D85}" destId="{291ABE5E-99BA-4FF0-A32C-EFA2DE8570CF}" srcOrd="0" destOrd="0" presId="urn:microsoft.com/office/officeart/2018/2/layout/IconLabelDescriptionList"/>
    <dgm:cxn modelId="{18B32ABB-CFB8-43C4-BFDA-55112808A969}" type="presParOf" srcId="{2F6DE1D0-051B-42CF-9F1C-D774D1234D85}" destId="{1A19105C-DD22-4698-ACBC-FF440FF3FA65}" srcOrd="1" destOrd="0" presId="urn:microsoft.com/office/officeart/2018/2/layout/IconLabelDescriptionList"/>
    <dgm:cxn modelId="{ABF9935E-3E6E-4675-B718-6FBC53498F4A}" type="presParOf" srcId="{2F6DE1D0-051B-42CF-9F1C-D774D1234D85}" destId="{6C658A26-DD57-4816-8535-FE3BD6BBC940}" srcOrd="2" destOrd="0" presId="urn:microsoft.com/office/officeart/2018/2/layout/IconLabelDescriptionList"/>
    <dgm:cxn modelId="{9CA5C519-D55F-4F0C-B502-0F6E900A1F24}" type="presParOf" srcId="{2F6DE1D0-051B-42CF-9F1C-D774D1234D85}" destId="{407F9D27-7333-4D51-B1CD-0BCDF4A4EBD5}" srcOrd="3" destOrd="0" presId="urn:microsoft.com/office/officeart/2018/2/layout/IconLabelDescriptionList"/>
    <dgm:cxn modelId="{6633067D-4A79-4F58-A97C-2923994BF3D5}" type="presParOf" srcId="{2F6DE1D0-051B-42CF-9F1C-D774D1234D85}" destId="{AD465AE3-A020-4BF7-9C8B-DEA28622DCC1}"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F44424B-2A75-431B-8016-4481ADFF8855}" type="doc">
      <dgm:prSet loTypeId="urn:microsoft.com/office/officeart/2005/8/layout/hList6" loCatId="list" qsTypeId="urn:microsoft.com/office/officeart/2005/8/quickstyle/simple1" qsCatId="simple" csTypeId="urn:microsoft.com/office/officeart/2005/8/colors/colorful1" csCatId="colorful" phldr="1"/>
      <dgm:spPr/>
      <dgm:t>
        <a:bodyPr/>
        <a:lstStyle/>
        <a:p>
          <a:endParaRPr lang="en-GB"/>
        </a:p>
      </dgm:t>
    </dgm:pt>
    <dgm:pt modelId="{8D33F4D2-E23C-41F7-93ED-A1C981A31D2E}">
      <dgm:prSet phldrT="[Text]"/>
      <dgm:spPr/>
      <dgm:t>
        <a:bodyPr/>
        <a:lstStyle/>
        <a:p>
          <a:r>
            <a:rPr lang="en-GB" b="1"/>
            <a:t>The real potential of Artificial Intelligence to improve work processes deserves more attention</a:t>
          </a:r>
        </a:p>
      </dgm:t>
    </dgm:pt>
    <dgm:pt modelId="{4D5BAB8D-8C62-4EFD-AC31-DBCAC24A1ED1}" type="parTrans" cxnId="{959000BA-602C-49D3-AB62-4FF1BC2552FC}">
      <dgm:prSet/>
      <dgm:spPr/>
      <dgm:t>
        <a:bodyPr/>
        <a:lstStyle/>
        <a:p>
          <a:endParaRPr lang="en-GB"/>
        </a:p>
      </dgm:t>
    </dgm:pt>
    <dgm:pt modelId="{E3D212D2-4B8E-4D4A-AFDD-6D3E3857EAB8}" type="sibTrans" cxnId="{959000BA-602C-49D3-AB62-4FF1BC2552FC}">
      <dgm:prSet/>
      <dgm:spPr/>
      <dgm:t>
        <a:bodyPr/>
        <a:lstStyle/>
        <a:p>
          <a:endParaRPr lang="en-GB"/>
        </a:p>
      </dgm:t>
    </dgm:pt>
    <dgm:pt modelId="{3B33B4E3-79A7-43BB-B06C-96DF00F8E858}">
      <dgm:prSet custT="1"/>
      <dgm:spPr/>
      <dgm:t>
        <a:bodyPr/>
        <a:lstStyle/>
        <a:p>
          <a:r>
            <a:rPr lang="en-GB" sz="1600"/>
            <a:t>The Paper provides no evidenced assessment on </a:t>
          </a:r>
          <a:r>
            <a:rPr lang="en-GB" sz="1800" b="1"/>
            <a:t>the viability of Turin or other proposed locations </a:t>
          </a:r>
          <a:r>
            <a:rPr lang="en-GB" sz="1600"/>
            <a:t>to accommodate transferred staff in such a short period of time. </a:t>
          </a:r>
        </a:p>
      </dgm:t>
    </dgm:pt>
    <dgm:pt modelId="{96F1D15C-A1E9-4C2C-A272-36E38A1E6BC3}" type="parTrans" cxnId="{365FFF00-C9BE-4A15-AA37-2DB628E1CC8D}">
      <dgm:prSet/>
      <dgm:spPr/>
      <dgm:t>
        <a:bodyPr/>
        <a:lstStyle/>
        <a:p>
          <a:endParaRPr lang="en-GB"/>
        </a:p>
      </dgm:t>
    </dgm:pt>
    <dgm:pt modelId="{DB307853-0579-4CD1-A536-C96AD295C8E4}" type="sibTrans" cxnId="{365FFF00-C9BE-4A15-AA37-2DB628E1CC8D}">
      <dgm:prSet/>
      <dgm:spPr/>
      <dgm:t>
        <a:bodyPr/>
        <a:lstStyle/>
        <a:p>
          <a:endParaRPr lang="en-GB"/>
        </a:p>
      </dgm:t>
    </dgm:pt>
    <dgm:pt modelId="{61E6A1FB-459B-4036-AF6D-2874C7771439}">
      <dgm:prSet phldrT="[Text]" custT="1"/>
      <dgm:spPr/>
      <dgm:t>
        <a:bodyPr/>
        <a:lstStyle/>
        <a:p>
          <a:r>
            <a:rPr lang="en-GB" sz="1600" kern="1200" dirty="0"/>
            <a:t>The implications of the de facto establishment of </a:t>
          </a:r>
          <a:r>
            <a:rPr lang="en-GB" sz="1800" b="1" kern="1200" dirty="0"/>
            <a:t>dual headquarters </a:t>
          </a:r>
          <a:r>
            <a:rPr lang="en-GB" sz="1600" kern="1200" dirty="0"/>
            <a:t>with one in Geneva and another in Turin </a:t>
          </a:r>
          <a:r>
            <a:rPr lang="en-GB" sz="1800" b="1" kern="1200" dirty="0">
              <a:solidFill>
                <a:prstClr val="white"/>
              </a:solidFill>
              <a:latin typeface="Aptos" panose="02110004020202020204"/>
              <a:ea typeface="+mn-ea"/>
              <a:cs typeface="+mn-cs"/>
            </a:rPr>
            <a:t>on the oversight functions, the </a:t>
          </a:r>
          <a:r>
            <a:rPr lang="en-GB" sz="1800" b="1" kern="1200" dirty="0"/>
            <a:t>fragmentation</a:t>
          </a:r>
          <a:r>
            <a:rPr lang="en-GB" sz="1800" kern="1200" dirty="0"/>
            <a:t> </a:t>
          </a:r>
          <a:r>
            <a:rPr lang="en-GB" sz="1800" b="1" kern="1200" dirty="0"/>
            <a:t>of expertise and capacity </a:t>
          </a:r>
          <a:r>
            <a:rPr lang="en-GB" sz="1600" kern="1200" dirty="0"/>
            <a:t>of the office to deliver as one are not analysed and no mitigation measures are proposed. </a:t>
          </a:r>
        </a:p>
      </dgm:t>
    </dgm:pt>
    <dgm:pt modelId="{D8048976-8AF1-48D0-8DB2-2BC3D0A65615}" type="parTrans" cxnId="{1FD9B402-D2EA-4649-9412-527557E990E9}">
      <dgm:prSet/>
      <dgm:spPr/>
      <dgm:t>
        <a:bodyPr/>
        <a:lstStyle/>
        <a:p>
          <a:endParaRPr lang="en-GB"/>
        </a:p>
      </dgm:t>
    </dgm:pt>
    <dgm:pt modelId="{95370CC2-3851-4DC8-9B90-C83B58F5EE31}" type="sibTrans" cxnId="{1FD9B402-D2EA-4649-9412-527557E990E9}">
      <dgm:prSet/>
      <dgm:spPr/>
      <dgm:t>
        <a:bodyPr/>
        <a:lstStyle/>
        <a:p>
          <a:endParaRPr lang="en-GB"/>
        </a:p>
      </dgm:t>
    </dgm:pt>
    <dgm:pt modelId="{94169627-CF4E-4818-94CD-3AE218A16F78}">
      <dgm:prSet phldrT="[Text]"/>
      <dgm:spPr/>
      <dgm:t>
        <a:bodyPr/>
        <a:lstStyle/>
        <a:p>
          <a:r>
            <a:rPr lang="en-GB"/>
            <a:t>There is a need for a forward-looking vision on how this would contribute to empower staff, while providing adequate safeguards, learning from ILO research and responding to the new ways of working and the specific calls from the GB members.</a:t>
          </a:r>
        </a:p>
      </dgm:t>
    </dgm:pt>
    <dgm:pt modelId="{ECB749B5-191D-4677-BBCC-FBF0F473375F}" type="parTrans" cxnId="{B012B0B2-3C88-43C4-B35B-97E8F62F728D}">
      <dgm:prSet/>
      <dgm:spPr/>
      <dgm:t>
        <a:bodyPr/>
        <a:lstStyle/>
        <a:p>
          <a:endParaRPr lang="en-GB"/>
        </a:p>
      </dgm:t>
    </dgm:pt>
    <dgm:pt modelId="{BB53E5A3-5894-47B8-A2FE-7FBBA9AC71A3}" type="sibTrans" cxnId="{B012B0B2-3C88-43C4-B35B-97E8F62F728D}">
      <dgm:prSet/>
      <dgm:spPr/>
      <dgm:t>
        <a:bodyPr/>
        <a:lstStyle/>
        <a:p>
          <a:endParaRPr lang="en-GB"/>
        </a:p>
      </dgm:t>
    </dgm:pt>
    <dgm:pt modelId="{99DFCBC1-2F71-4581-9EC7-D0235AC5E43D}">
      <dgm:prSet custT="1"/>
      <dgm:spPr/>
      <dgm:t>
        <a:bodyPr/>
        <a:lstStyle/>
        <a:p>
          <a:r>
            <a:rPr lang="en-GB" sz="1600"/>
            <a:t>The </a:t>
          </a:r>
          <a:r>
            <a:rPr lang="en-GB" sz="1800" b="1"/>
            <a:t>Paper lacks proper and transparent costing</a:t>
          </a:r>
          <a:r>
            <a:rPr lang="en-GB" sz="1600"/>
            <a:t>, cost-benefit/cost-efficiency analyses and seemingly appears to overestimate savings while underestimating the costs associated with the measures. </a:t>
          </a:r>
        </a:p>
      </dgm:t>
    </dgm:pt>
    <dgm:pt modelId="{120966C9-0C83-434F-A8C2-E7C84574CD29}" type="parTrans" cxnId="{042C83A9-47B5-435B-951B-448CAD7A7D81}">
      <dgm:prSet/>
      <dgm:spPr/>
      <dgm:t>
        <a:bodyPr/>
        <a:lstStyle/>
        <a:p>
          <a:endParaRPr lang="en-GB"/>
        </a:p>
      </dgm:t>
    </dgm:pt>
    <dgm:pt modelId="{34B8DFF5-9E57-4AF7-A07F-ABFBB46F670B}" type="sibTrans" cxnId="{042C83A9-47B5-435B-951B-448CAD7A7D81}">
      <dgm:prSet/>
      <dgm:spPr/>
      <dgm:t>
        <a:bodyPr/>
        <a:lstStyle/>
        <a:p>
          <a:endParaRPr lang="en-GB"/>
        </a:p>
      </dgm:t>
    </dgm:pt>
    <dgm:pt modelId="{65FE61C1-59AC-41BE-91B4-435A4AB45D78}" type="pres">
      <dgm:prSet presAssocID="{7F44424B-2A75-431B-8016-4481ADFF8855}" presName="Name0" presStyleCnt="0">
        <dgm:presLayoutVars>
          <dgm:dir/>
          <dgm:resizeHandles val="exact"/>
        </dgm:presLayoutVars>
      </dgm:prSet>
      <dgm:spPr/>
    </dgm:pt>
    <dgm:pt modelId="{27118CD4-3E57-4644-8B6E-6C36913AFA8C}" type="pres">
      <dgm:prSet presAssocID="{8D33F4D2-E23C-41F7-93ED-A1C981A31D2E}" presName="node" presStyleLbl="node1" presStyleIdx="0" presStyleCnt="4">
        <dgm:presLayoutVars>
          <dgm:bulletEnabled val="1"/>
        </dgm:presLayoutVars>
      </dgm:prSet>
      <dgm:spPr/>
    </dgm:pt>
    <dgm:pt modelId="{A67B95DC-9C63-4755-AD42-5BD6ED10F8EA}" type="pres">
      <dgm:prSet presAssocID="{E3D212D2-4B8E-4D4A-AFDD-6D3E3857EAB8}" presName="sibTrans" presStyleCnt="0"/>
      <dgm:spPr/>
    </dgm:pt>
    <dgm:pt modelId="{760CDD4E-7A02-479E-B751-E9384F699BE6}" type="pres">
      <dgm:prSet presAssocID="{61E6A1FB-459B-4036-AF6D-2874C7771439}" presName="node" presStyleLbl="node1" presStyleIdx="1" presStyleCnt="4" custScaleX="110887">
        <dgm:presLayoutVars>
          <dgm:bulletEnabled val="1"/>
        </dgm:presLayoutVars>
      </dgm:prSet>
      <dgm:spPr/>
    </dgm:pt>
    <dgm:pt modelId="{9B96D18B-EB17-44D4-B6C6-72480F9EC82B}" type="pres">
      <dgm:prSet presAssocID="{95370CC2-3851-4DC8-9B90-C83B58F5EE31}" presName="sibTrans" presStyleCnt="0"/>
      <dgm:spPr/>
    </dgm:pt>
    <dgm:pt modelId="{54C506EF-890D-458A-B05A-142A90421505}" type="pres">
      <dgm:prSet presAssocID="{3B33B4E3-79A7-43BB-B06C-96DF00F8E858}" presName="node" presStyleLbl="node1" presStyleIdx="2" presStyleCnt="4">
        <dgm:presLayoutVars>
          <dgm:bulletEnabled val="1"/>
        </dgm:presLayoutVars>
      </dgm:prSet>
      <dgm:spPr/>
    </dgm:pt>
    <dgm:pt modelId="{8861D846-DDFC-4D64-B11E-4A044011C009}" type="pres">
      <dgm:prSet presAssocID="{DB307853-0579-4CD1-A536-C96AD295C8E4}" presName="sibTrans" presStyleCnt="0"/>
      <dgm:spPr/>
    </dgm:pt>
    <dgm:pt modelId="{05C82F96-9592-4424-BA20-A322D6DD6BA8}" type="pres">
      <dgm:prSet presAssocID="{99DFCBC1-2F71-4581-9EC7-D0235AC5E43D}" presName="node" presStyleLbl="node1" presStyleIdx="3" presStyleCnt="4">
        <dgm:presLayoutVars>
          <dgm:bulletEnabled val="1"/>
        </dgm:presLayoutVars>
      </dgm:prSet>
      <dgm:spPr/>
    </dgm:pt>
  </dgm:ptLst>
  <dgm:cxnLst>
    <dgm:cxn modelId="{365FFF00-C9BE-4A15-AA37-2DB628E1CC8D}" srcId="{7F44424B-2A75-431B-8016-4481ADFF8855}" destId="{3B33B4E3-79A7-43BB-B06C-96DF00F8E858}" srcOrd="2" destOrd="0" parTransId="{96F1D15C-A1E9-4C2C-A272-36E38A1E6BC3}" sibTransId="{DB307853-0579-4CD1-A536-C96AD295C8E4}"/>
    <dgm:cxn modelId="{1FD9B402-D2EA-4649-9412-527557E990E9}" srcId="{7F44424B-2A75-431B-8016-4481ADFF8855}" destId="{61E6A1FB-459B-4036-AF6D-2874C7771439}" srcOrd="1" destOrd="0" parTransId="{D8048976-8AF1-48D0-8DB2-2BC3D0A65615}" sibTransId="{95370CC2-3851-4DC8-9B90-C83B58F5EE31}"/>
    <dgm:cxn modelId="{A8D1372B-25AB-4C97-9845-7FC837254976}" type="presOf" srcId="{99DFCBC1-2F71-4581-9EC7-D0235AC5E43D}" destId="{05C82F96-9592-4424-BA20-A322D6DD6BA8}" srcOrd="0" destOrd="0" presId="urn:microsoft.com/office/officeart/2005/8/layout/hList6"/>
    <dgm:cxn modelId="{E6E08F31-9241-4FCD-9EC6-832022B0F362}" type="presOf" srcId="{61E6A1FB-459B-4036-AF6D-2874C7771439}" destId="{760CDD4E-7A02-479E-B751-E9384F699BE6}" srcOrd="0" destOrd="0" presId="urn:microsoft.com/office/officeart/2005/8/layout/hList6"/>
    <dgm:cxn modelId="{BA353877-8D89-4ABA-8D06-C5C909080C29}" type="presOf" srcId="{94169627-CF4E-4818-94CD-3AE218A16F78}" destId="{27118CD4-3E57-4644-8B6E-6C36913AFA8C}" srcOrd="0" destOrd="1" presId="urn:microsoft.com/office/officeart/2005/8/layout/hList6"/>
    <dgm:cxn modelId="{042C83A9-47B5-435B-951B-448CAD7A7D81}" srcId="{7F44424B-2A75-431B-8016-4481ADFF8855}" destId="{99DFCBC1-2F71-4581-9EC7-D0235AC5E43D}" srcOrd="3" destOrd="0" parTransId="{120966C9-0C83-434F-A8C2-E7C84574CD29}" sibTransId="{34B8DFF5-9E57-4AF7-A07F-ABFBB46F670B}"/>
    <dgm:cxn modelId="{90D766AA-CE1C-4156-9CA4-FC023CC848CA}" type="presOf" srcId="{8D33F4D2-E23C-41F7-93ED-A1C981A31D2E}" destId="{27118CD4-3E57-4644-8B6E-6C36913AFA8C}" srcOrd="0" destOrd="0" presId="urn:microsoft.com/office/officeart/2005/8/layout/hList6"/>
    <dgm:cxn modelId="{B012B0B2-3C88-43C4-B35B-97E8F62F728D}" srcId="{8D33F4D2-E23C-41F7-93ED-A1C981A31D2E}" destId="{94169627-CF4E-4818-94CD-3AE218A16F78}" srcOrd="0" destOrd="0" parTransId="{ECB749B5-191D-4677-BBCC-FBF0F473375F}" sibTransId="{BB53E5A3-5894-47B8-A2FE-7FBBA9AC71A3}"/>
    <dgm:cxn modelId="{959000BA-602C-49D3-AB62-4FF1BC2552FC}" srcId="{7F44424B-2A75-431B-8016-4481ADFF8855}" destId="{8D33F4D2-E23C-41F7-93ED-A1C981A31D2E}" srcOrd="0" destOrd="0" parTransId="{4D5BAB8D-8C62-4EFD-AC31-DBCAC24A1ED1}" sibTransId="{E3D212D2-4B8E-4D4A-AFDD-6D3E3857EAB8}"/>
    <dgm:cxn modelId="{827A72C3-6952-4F37-9F7F-19FD39CC7DC6}" type="presOf" srcId="{7F44424B-2A75-431B-8016-4481ADFF8855}" destId="{65FE61C1-59AC-41BE-91B4-435A4AB45D78}" srcOrd="0" destOrd="0" presId="urn:microsoft.com/office/officeart/2005/8/layout/hList6"/>
    <dgm:cxn modelId="{4DFB89CF-303A-46CE-AA47-6ABD8DF2DC83}" type="presOf" srcId="{3B33B4E3-79A7-43BB-B06C-96DF00F8E858}" destId="{54C506EF-890D-458A-B05A-142A90421505}" srcOrd="0" destOrd="0" presId="urn:microsoft.com/office/officeart/2005/8/layout/hList6"/>
    <dgm:cxn modelId="{CC61BF97-13B6-4301-BE50-00CA55B94F2C}" type="presParOf" srcId="{65FE61C1-59AC-41BE-91B4-435A4AB45D78}" destId="{27118CD4-3E57-4644-8B6E-6C36913AFA8C}" srcOrd="0" destOrd="0" presId="urn:microsoft.com/office/officeart/2005/8/layout/hList6"/>
    <dgm:cxn modelId="{57A0D8C4-FC45-464A-A924-8BE348C725BD}" type="presParOf" srcId="{65FE61C1-59AC-41BE-91B4-435A4AB45D78}" destId="{A67B95DC-9C63-4755-AD42-5BD6ED10F8EA}" srcOrd="1" destOrd="0" presId="urn:microsoft.com/office/officeart/2005/8/layout/hList6"/>
    <dgm:cxn modelId="{B7F172C1-4A4C-48D8-98E6-20B16921B457}" type="presParOf" srcId="{65FE61C1-59AC-41BE-91B4-435A4AB45D78}" destId="{760CDD4E-7A02-479E-B751-E9384F699BE6}" srcOrd="2" destOrd="0" presId="urn:microsoft.com/office/officeart/2005/8/layout/hList6"/>
    <dgm:cxn modelId="{BFF74077-B7F8-418A-891A-1CA1E1141CB7}" type="presParOf" srcId="{65FE61C1-59AC-41BE-91B4-435A4AB45D78}" destId="{9B96D18B-EB17-44D4-B6C6-72480F9EC82B}" srcOrd="3" destOrd="0" presId="urn:microsoft.com/office/officeart/2005/8/layout/hList6"/>
    <dgm:cxn modelId="{5F10812D-C9F8-4D2E-BDC0-A162A6B2DA3F}" type="presParOf" srcId="{65FE61C1-59AC-41BE-91B4-435A4AB45D78}" destId="{54C506EF-890D-458A-B05A-142A90421505}" srcOrd="4" destOrd="0" presId="urn:microsoft.com/office/officeart/2005/8/layout/hList6"/>
    <dgm:cxn modelId="{258166BB-77AF-4B4B-9C0B-E722B56173A8}" type="presParOf" srcId="{65FE61C1-59AC-41BE-91B4-435A4AB45D78}" destId="{8861D846-DDFC-4D64-B11E-4A044011C009}" srcOrd="5" destOrd="0" presId="urn:microsoft.com/office/officeart/2005/8/layout/hList6"/>
    <dgm:cxn modelId="{9F9F905F-BFA7-47CD-AE0A-3547FA9985F8}" type="presParOf" srcId="{65FE61C1-59AC-41BE-91B4-435A4AB45D78}" destId="{05C82F96-9592-4424-BA20-A322D6DD6BA8}" srcOrd="6"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F44424B-2A75-431B-8016-4481ADFF8855}" type="doc">
      <dgm:prSet loTypeId="urn:microsoft.com/office/officeart/2005/8/layout/hList6" loCatId="list" qsTypeId="urn:microsoft.com/office/officeart/2005/8/quickstyle/simple1" qsCatId="simple" csTypeId="urn:microsoft.com/office/officeart/2005/8/colors/colorful1" csCatId="colorful" phldr="1"/>
      <dgm:spPr/>
      <dgm:t>
        <a:bodyPr/>
        <a:lstStyle/>
        <a:p>
          <a:endParaRPr lang="en-GB"/>
        </a:p>
      </dgm:t>
    </dgm:pt>
    <dgm:pt modelId="{10C99C1E-9B27-4A4E-BCF3-0D68CD181999}">
      <dgm:prSet custT="1"/>
      <dgm:spPr/>
      <dgm:t>
        <a:bodyPr/>
        <a:lstStyle/>
        <a:p>
          <a:r>
            <a:rPr lang="en-GB" sz="1600" b="0"/>
            <a:t>It </a:t>
          </a:r>
          <a:r>
            <a:rPr lang="en-GB" sz="1800" b="1"/>
            <a:t>also does not provide clarity </a:t>
          </a:r>
          <a:r>
            <a:rPr lang="en-GB" sz="1600" b="0"/>
            <a:t>on how the reorganised office will function</a:t>
          </a:r>
        </a:p>
      </dgm:t>
    </dgm:pt>
    <dgm:pt modelId="{960C16F3-BD3C-4F42-9116-A5E745019C4B}" type="parTrans" cxnId="{373DEB1C-A0F5-4E0C-8A5F-25202F6A4801}">
      <dgm:prSet/>
      <dgm:spPr/>
      <dgm:t>
        <a:bodyPr/>
        <a:lstStyle/>
        <a:p>
          <a:endParaRPr lang="en-GB"/>
        </a:p>
      </dgm:t>
    </dgm:pt>
    <dgm:pt modelId="{083B6506-50CE-4332-9FA7-C8CF79964B24}" type="sibTrans" cxnId="{373DEB1C-A0F5-4E0C-8A5F-25202F6A4801}">
      <dgm:prSet/>
      <dgm:spPr/>
      <dgm:t>
        <a:bodyPr/>
        <a:lstStyle/>
        <a:p>
          <a:endParaRPr lang="en-GB"/>
        </a:p>
      </dgm:t>
    </dgm:pt>
    <dgm:pt modelId="{AF34EF5A-E971-4EEC-BA3C-A4907CD25C1F}">
      <dgm:prSet custT="1"/>
      <dgm:spPr/>
      <dgm:t>
        <a:bodyPr/>
        <a:lstStyle/>
        <a:p>
          <a:r>
            <a:rPr lang="en-GB" sz="2000"/>
            <a:t>The Paper </a:t>
          </a:r>
          <a:r>
            <a:rPr lang="en-GB" sz="2400" b="1"/>
            <a:t>does not clarify</a:t>
          </a:r>
          <a:r>
            <a:rPr lang="en-GB" sz="2000"/>
            <a:t> how it arrived at the proposal of 72 specialists to be redeployed to the field without consultations with DWT specialists; </a:t>
          </a:r>
        </a:p>
      </dgm:t>
    </dgm:pt>
    <dgm:pt modelId="{276261FA-246A-40B1-AC47-F00945EF731A}" type="parTrans" cxnId="{E5B6A513-018E-431D-9210-D1270CF02CCF}">
      <dgm:prSet/>
      <dgm:spPr/>
      <dgm:t>
        <a:bodyPr/>
        <a:lstStyle/>
        <a:p>
          <a:endParaRPr lang="en-GB"/>
        </a:p>
      </dgm:t>
    </dgm:pt>
    <dgm:pt modelId="{CA88DE11-A5B3-418F-90B0-39E4DFE8C268}" type="sibTrans" cxnId="{E5B6A513-018E-431D-9210-D1270CF02CCF}">
      <dgm:prSet/>
      <dgm:spPr/>
      <dgm:t>
        <a:bodyPr/>
        <a:lstStyle/>
        <a:p>
          <a:endParaRPr lang="en-GB"/>
        </a:p>
      </dgm:t>
    </dgm:pt>
    <dgm:pt modelId="{524591FC-D2FE-4D77-A498-91FC6B6AF0CD}">
      <dgm:prSet custT="1"/>
      <dgm:spPr/>
      <dgm:t>
        <a:bodyPr/>
        <a:lstStyle/>
        <a:p>
          <a:r>
            <a:rPr lang="en-GB" sz="2000"/>
            <a:t>The </a:t>
          </a:r>
          <a:r>
            <a:rPr lang="en-GB" sz="2400" b="1"/>
            <a:t>paper does not identify </a:t>
          </a:r>
          <a:r>
            <a:rPr lang="en-GB" sz="2000"/>
            <a:t>the objective criteria for the geographical and thematic allocation of new positions; </a:t>
          </a:r>
        </a:p>
      </dgm:t>
    </dgm:pt>
    <dgm:pt modelId="{2F555104-D30E-4865-9228-1A7EF976C98D}" type="parTrans" cxnId="{F9DE2508-306D-417A-A788-8696ECE55062}">
      <dgm:prSet/>
      <dgm:spPr/>
      <dgm:t>
        <a:bodyPr/>
        <a:lstStyle/>
        <a:p>
          <a:endParaRPr lang="en-GB"/>
        </a:p>
      </dgm:t>
    </dgm:pt>
    <dgm:pt modelId="{C0EFD327-D62E-4952-8684-A0444168A8D1}" type="sibTrans" cxnId="{F9DE2508-306D-417A-A788-8696ECE55062}">
      <dgm:prSet/>
      <dgm:spPr/>
      <dgm:t>
        <a:bodyPr/>
        <a:lstStyle/>
        <a:p>
          <a:endParaRPr lang="en-GB"/>
        </a:p>
      </dgm:t>
    </dgm:pt>
    <dgm:pt modelId="{17119E80-CDDA-4349-A717-D19EE8D26075}">
      <dgm:prSet/>
      <dgm:spPr/>
      <dgm:t>
        <a:bodyPr/>
        <a:lstStyle/>
        <a:p>
          <a:r>
            <a:rPr lang="en-GB" sz="1100"/>
            <a:t>how the global tasks handled by HQ based staff will be handled; </a:t>
          </a:r>
        </a:p>
      </dgm:t>
    </dgm:pt>
    <dgm:pt modelId="{5E62DAD4-411E-432D-B980-AFACBF764F83}" type="parTrans" cxnId="{C592886D-495E-4997-812D-59593C80459F}">
      <dgm:prSet/>
      <dgm:spPr/>
      <dgm:t>
        <a:bodyPr/>
        <a:lstStyle/>
        <a:p>
          <a:endParaRPr lang="en-GB"/>
        </a:p>
      </dgm:t>
    </dgm:pt>
    <dgm:pt modelId="{B14DD5E0-3166-4899-8AE3-542E1D63BEDD}" type="sibTrans" cxnId="{C592886D-495E-4997-812D-59593C80459F}">
      <dgm:prSet/>
      <dgm:spPr/>
      <dgm:t>
        <a:bodyPr/>
        <a:lstStyle/>
        <a:p>
          <a:endParaRPr lang="en-GB"/>
        </a:p>
      </dgm:t>
    </dgm:pt>
    <dgm:pt modelId="{370CDE50-D39C-4982-8B4A-9CDC5278EA05}">
      <dgm:prSet/>
      <dgm:spPr/>
      <dgm:t>
        <a:bodyPr/>
        <a:lstStyle/>
        <a:p>
          <a:r>
            <a:rPr lang="en-GB" sz="1100"/>
            <a:t>what will be the impact on field colleagues’ workload of this proposed delocalisation; </a:t>
          </a:r>
        </a:p>
      </dgm:t>
    </dgm:pt>
    <dgm:pt modelId="{609FAF50-1BCB-4254-B594-0458D9EBDA8E}" type="parTrans" cxnId="{F2950657-3008-474D-A410-3D06207A9926}">
      <dgm:prSet/>
      <dgm:spPr/>
      <dgm:t>
        <a:bodyPr/>
        <a:lstStyle/>
        <a:p>
          <a:endParaRPr lang="en-GB"/>
        </a:p>
      </dgm:t>
    </dgm:pt>
    <dgm:pt modelId="{28A7B95A-85A9-405C-8243-6F23624B0A12}" type="sibTrans" cxnId="{F2950657-3008-474D-A410-3D06207A9926}">
      <dgm:prSet/>
      <dgm:spPr/>
      <dgm:t>
        <a:bodyPr/>
        <a:lstStyle/>
        <a:p>
          <a:endParaRPr lang="en-GB"/>
        </a:p>
      </dgm:t>
    </dgm:pt>
    <dgm:pt modelId="{A772C803-A12A-4805-B26F-48DA45539050}">
      <dgm:prSet/>
      <dgm:spPr/>
      <dgm:t>
        <a:bodyPr/>
        <a:lstStyle/>
        <a:p>
          <a:r>
            <a:rPr lang="en-GB" sz="1100"/>
            <a:t>how field-based GS staff will be affected by the establishment of a Global Service Centre. </a:t>
          </a:r>
        </a:p>
      </dgm:t>
    </dgm:pt>
    <dgm:pt modelId="{FE972673-F681-45F0-A5AC-3D616ED24E3D}" type="parTrans" cxnId="{C15F1615-41DB-4491-9FE1-6923679D58B9}">
      <dgm:prSet/>
      <dgm:spPr/>
      <dgm:t>
        <a:bodyPr/>
        <a:lstStyle/>
        <a:p>
          <a:endParaRPr lang="en-GB"/>
        </a:p>
      </dgm:t>
    </dgm:pt>
    <dgm:pt modelId="{BA27C0E3-5425-48D8-8B6B-0E0C43BE6410}" type="sibTrans" cxnId="{C15F1615-41DB-4491-9FE1-6923679D58B9}">
      <dgm:prSet/>
      <dgm:spPr/>
      <dgm:t>
        <a:bodyPr/>
        <a:lstStyle/>
        <a:p>
          <a:endParaRPr lang="en-GB"/>
        </a:p>
      </dgm:t>
    </dgm:pt>
    <dgm:pt modelId="{D6002B20-FA2B-44F1-997E-6994BF5BFF05}">
      <dgm:prSet/>
      <dgm:spPr/>
      <dgm:t>
        <a:bodyPr/>
        <a:lstStyle/>
        <a:p>
          <a:r>
            <a:rPr lang="en-GB" sz="1100"/>
            <a:t>how lost capacity by voluntary retirement will be mitigated; </a:t>
          </a:r>
        </a:p>
      </dgm:t>
    </dgm:pt>
    <dgm:pt modelId="{206C88AE-6A66-40E0-81A9-56DC9D9E00C6}" type="parTrans" cxnId="{74118FD3-35DA-4B14-9D12-AEE440091D82}">
      <dgm:prSet/>
      <dgm:spPr/>
      <dgm:t>
        <a:bodyPr/>
        <a:lstStyle/>
        <a:p>
          <a:endParaRPr lang="en-GB"/>
        </a:p>
      </dgm:t>
    </dgm:pt>
    <dgm:pt modelId="{034BE734-08FB-4310-9165-DC9064B0C8F2}" type="sibTrans" cxnId="{74118FD3-35DA-4B14-9D12-AEE440091D82}">
      <dgm:prSet/>
      <dgm:spPr/>
      <dgm:t>
        <a:bodyPr/>
        <a:lstStyle/>
        <a:p>
          <a:endParaRPr lang="en-GB"/>
        </a:p>
      </dgm:t>
    </dgm:pt>
    <dgm:pt modelId="{29B228B8-2D61-410A-927C-9E83299E8B0F}">
      <dgm:prSet custT="1"/>
      <dgm:spPr/>
      <dgm:t>
        <a:bodyPr/>
        <a:lstStyle/>
        <a:p>
          <a:r>
            <a:rPr lang="en-GB" sz="2000"/>
            <a:t>The paper </a:t>
          </a:r>
          <a:r>
            <a:rPr lang="en-GB" sz="2400" b="1"/>
            <a:t>does not explain</a:t>
          </a:r>
          <a:r>
            <a:rPr lang="en-GB" sz="2000"/>
            <a:t> how the needs generated by the redeployment of additional professional staff will be addressed (e.g. increased need for GS staff). </a:t>
          </a:r>
        </a:p>
      </dgm:t>
    </dgm:pt>
    <dgm:pt modelId="{CDB08E29-90C5-472F-B654-6740DA6C3511}" type="parTrans" cxnId="{CFDCF4D6-0DC4-4468-99F8-77A9102CA632}">
      <dgm:prSet/>
      <dgm:spPr/>
      <dgm:t>
        <a:bodyPr/>
        <a:lstStyle/>
        <a:p>
          <a:endParaRPr lang="en-GB"/>
        </a:p>
      </dgm:t>
    </dgm:pt>
    <dgm:pt modelId="{34A7591B-B57B-48BB-8723-28D29C1AA264}" type="sibTrans" cxnId="{CFDCF4D6-0DC4-4468-99F8-77A9102CA632}">
      <dgm:prSet/>
      <dgm:spPr/>
      <dgm:t>
        <a:bodyPr/>
        <a:lstStyle/>
        <a:p>
          <a:endParaRPr lang="en-GB"/>
        </a:p>
      </dgm:t>
    </dgm:pt>
    <dgm:pt modelId="{65FE61C1-59AC-41BE-91B4-435A4AB45D78}" type="pres">
      <dgm:prSet presAssocID="{7F44424B-2A75-431B-8016-4481ADFF8855}" presName="Name0" presStyleCnt="0">
        <dgm:presLayoutVars>
          <dgm:dir/>
          <dgm:resizeHandles val="exact"/>
        </dgm:presLayoutVars>
      </dgm:prSet>
      <dgm:spPr/>
    </dgm:pt>
    <dgm:pt modelId="{849A2B1D-5BB5-4B17-BF51-42D152DA9928}" type="pres">
      <dgm:prSet presAssocID="{10C99C1E-9B27-4A4E-BCF3-0D68CD181999}" presName="node" presStyleLbl="node1" presStyleIdx="0" presStyleCnt="4">
        <dgm:presLayoutVars>
          <dgm:bulletEnabled val="1"/>
        </dgm:presLayoutVars>
      </dgm:prSet>
      <dgm:spPr/>
    </dgm:pt>
    <dgm:pt modelId="{41752E03-4962-4E40-A8AB-BE44D915AB76}" type="pres">
      <dgm:prSet presAssocID="{083B6506-50CE-4332-9FA7-C8CF79964B24}" presName="sibTrans" presStyleCnt="0"/>
      <dgm:spPr/>
    </dgm:pt>
    <dgm:pt modelId="{743969E6-1F2E-4D36-9131-B4C83E63085F}" type="pres">
      <dgm:prSet presAssocID="{AF34EF5A-E971-4EEC-BA3C-A4907CD25C1F}" presName="node" presStyleLbl="node1" presStyleIdx="1" presStyleCnt="4">
        <dgm:presLayoutVars>
          <dgm:bulletEnabled val="1"/>
        </dgm:presLayoutVars>
      </dgm:prSet>
      <dgm:spPr/>
    </dgm:pt>
    <dgm:pt modelId="{77C75F35-D0E6-454E-86FA-BF57ADD9248E}" type="pres">
      <dgm:prSet presAssocID="{CA88DE11-A5B3-418F-90B0-39E4DFE8C268}" presName="sibTrans" presStyleCnt="0"/>
      <dgm:spPr/>
    </dgm:pt>
    <dgm:pt modelId="{00A53CD5-133C-4C4D-9CE2-32D4A7BB9114}" type="pres">
      <dgm:prSet presAssocID="{524591FC-D2FE-4D77-A498-91FC6B6AF0CD}" presName="node" presStyleLbl="node1" presStyleIdx="2" presStyleCnt="4">
        <dgm:presLayoutVars>
          <dgm:bulletEnabled val="1"/>
        </dgm:presLayoutVars>
      </dgm:prSet>
      <dgm:spPr/>
    </dgm:pt>
    <dgm:pt modelId="{1F91ADB8-219C-4E67-9A85-70BA1A4639E7}" type="pres">
      <dgm:prSet presAssocID="{C0EFD327-D62E-4952-8684-A0444168A8D1}" presName="sibTrans" presStyleCnt="0"/>
      <dgm:spPr/>
    </dgm:pt>
    <dgm:pt modelId="{F1FEED39-DC1B-402F-877F-63B6235AA03C}" type="pres">
      <dgm:prSet presAssocID="{29B228B8-2D61-410A-927C-9E83299E8B0F}" presName="node" presStyleLbl="node1" presStyleIdx="3" presStyleCnt="4">
        <dgm:presLayoutVars>
          <dgm:bulletEnabled val="1"/>
        </dgm:presLayoutVars>
      </dgm:prSet>
      <dgm:spPr/>
    </dgm:pt>
  </dgm:ptLst>
  <dgm:cxnLst>
    <dgm:cxn modelId="{F9DE2508-306D-417A-A788-8696ECE55062}" srcId="{7F44424B-2A75-431B-8016-4481ADFF8855}" destId="{524591FC-D2FE-4D77-A498-91FC6B6AF0CD}" srcOrd="2" destOrd="0" parTransId="{2F555104-D30E-4865-9228-1A7EF976C98D}" sibTransId="{C0EFD327-D62E-4952-8684-A0444168A8D1}"/>
    <dgm:cxn modelId="{A724B012-78A1-4A74-A80C-AD0E4DFA1030}" type="presOf" srcId="{10C99C1E-9B27-4A4E-BCF3-0D68CD181999}" destId="{849A2B1D-5BB5-4B17-BF51-42D152DA9928}" srcOrd="0" destOrd="0" presId="urn:microsoft.com/office/officeart/2005/8/layout/hList6"/>
    <dgm:cxn modelId="{E5B6A513-018E-431D-9210-D1270CF02CCF}" srcId="{7F44424B-2A75-431B-8016-4481ADFF8855}" destId="{AF34EF5A-E971-4EEC-BA3C-A4907CD25C1F}" srcOrd="1" destOrd="0" parTransId="{276261FA-246A-40B1-AC47-F00945EF731A}" sibTransId="{CA88DE11-A5B3-418F-90B0-39E4DFE8C268}"/>
    <dgm:cxn modelId="{C15F1615-41DB-4491-9FE1-6923679D58B9}" srcId="{10C99C1E-9B27-4A4E-BCF3-0D68CD181999}" destId="{A772C803-A12A-4805-B26F-48DA45539050}" srcOrd="3" destOrd="0" parTransId="{FE972673-F681-45F0-A5AC-3D616ED24E3D}" sibTransId="{BA27C0E3-5425-48D8-8B6B-0E0C43BE6410}"/>
    <dgm:cxn modelId="{373DEB1C-A0F5-4E0C-8A5F-25202F6A4801}" srcId="{7F44424B-2A75-431B-8016-4481ADFF8855}" destId="{10C99C1E-9B27-4A4E-BCF3-0D68CD181999}" srcOrd="0" destOrd="0" parTransId="{960C16F3-BD3C-4F42-9116-A5E745019C4B}" sibTransId="{083B6506-50CE-4332-9FA7-C8CF79964B24}"/>
    <dgm:cxn modelId="{1080D03E-D125-4AFF-8030-14FB6D4CFAA1}" type="presOf" srcId="{A772C803-A12A-4805-B26F-48DA45539050}" destId="{849A2B1D-5BB5-4B17-BF51-42D152DA9928}" srcOrd="0" destOrd="4" presId="urn:microsoft.com/office/officeart/2005/8/layout/hList6"/>
    <dgm:cxn modelId="{C592886D-495E-4997-812D-59593C80459F}" srcId="{10C99C1E-9B27-4A4E-BCF3-0D68CD181999}" destId="{17119E80-CDDA-4349-A717-D19EE8D26075}" srcOrd="1" destOrd="0" parTransId="{5E62DAD4-411E-432D-B980-AFACBF764F83}" sibTransId="{B14DD5E0-3166-4899-8AE3-542E1D63BEDD}"/>
    <dgm:cxn modelId="{F2950657-3008-474D-A410-3D06207A9926}" srcId="{10C99C1E-9B27-4A4E-BCF3-0D68CD181999}" destId="{370CDE50-D39C-4982-8B4A-9CDC5278EA05}" srcOrd="2" destOrd="0" parTransId="{609FAF50-1BCB-4254-B594-0458D9EBDA8E}" sibTransId="{28A7B95A-85A9-405C-8243-6F23624B0A12}"/>
    <dgm:cxn modelId="{4B825390-3E6A-47B0-97EC-924E0AF2C1D6}" type="presOf" srcId="{29B228B8-2D61-410A-927C-9E83299E8B0F}" destId="{F1FEED39-DC1B-402F-877F-63B6235AA03C}" srcOrd="0" destOrd="0" presId="urn:microsoft.com/office/officeart/2005/8/layout/hList6"/>
    <dgm:cxn modelId="{78A8F392-1464-4713-8C33-4B389DB0637A}" type="presOf" srcId="{524591FC-D2FE-4D77-A498-91FC6B6AF0CD}" destId="{00A53CD5-133C-4C4D-9CE2-32D4A7BB9114}" srcOrd="0" destOrd="0" presId="urn:microsoft.com/office/officeart/2005/8/layout/hList6"/>
    <dgm:cxn modelId="{1ECD8A9B-2450-485C-BFE8-03CCB8D14D54}" type="presOf" srcId="{D6002B20-FA2B-44F1-997E-6994BF5BFF05}" destId="{849A2B1D-5BB5-4B17-BF51-42D152DA9928}" srcOrd="0" destOrd="1" presId="urn:microsoft.com/office/officeart/2005/8/layout/hList6"/>
    <dgm:cxn modelId="{37D759BE-D2D1-41B5-9CC2-C97A5A69EC65}" type="presOf" srcId="{370CDE50-D39C-4982-8B4A-9CDC5278EA05}" destId="{849A2B1D-5BB5-4B17-BF51-42D152DA9928}" srcOrd="0" destOrd="3" presId="urn:microsoft.com/office/officeart/2005/8/layout/hList6"/>
    <dgm:cxn modelId="{827A72C3-6952-4F37-9F7F-19FD39CC7DC6}" type="presOf" srcId="{7F44424B-2A75-431B-8016-4481ADFF8855}" destId="{65FE61C1-59AC-41BE-91B4-435A4AB45D78}" srcOrd="0" destOrd="0" presId="urn:microsoft.com/office/officeart/2005/8/layout/hList6"/>
    <dgm:cxn modelId="{74118FD3-35DA-4B14-9D12-AEE440091D82}" srcId="{10C99C1E-9B27-4A4E-BCF3-0D68CD181999}" destId="{D6002B20-FA2B-44F1-997E-6994BF5BFF05}" srcOrd="0" destOrd="0" parTransId="{206C88AE-6A66-40E0-81A9-56DC9D9E00C6}" sibTransId="{034BE734-08FB-4310-9165-DC9064B0C8F2}"/>
    <dgm:cxn modelId="{CFDCF4D6-0DC4-4468-99F8-77A9102CA632}" srcId="{7F44424B-2A75-431B-8016-4481ADFF8855}" destId="{29B228B8-2D61-410A-927C-9E83299E8B0F}" srcOrd="3" destOrd="0" parTransId="{CDB08E29-90C5-472F-B654-6740DA6C3511}" sibTransId="{34A7591B-B57B-48BB-8723-28D29C1AA264}"/>
    <dgm:cxn modelId="{67B78EEE-B2E4-4BA0-B0D2-4CD25B00E5FB}" type="presOf" srcId="{17119E80-CDDA-4349-A717-D19EE8D26075}" destId="{849A2B1D-5BB5-4B17-BF51-42D152DA9928}" srcOrd="0" destOrd="2" presId="urn:microsoft.com/office/officeart/2005/8/layout/hList6"/>
    <dgm:cxn modelId="{75920AF3-6BA1-450C-BC27-177DB87B60F5}" type="presOf" srcId="{AF34EF5A-E971-4EEC-BA3C-A4907CD25C1F}" destId="{743969E6-1F2E-4D36-9131-B4C83E63085F}" srcOrd="0" destOrd="0" presId="urn:microsoft.com/office/officeart/2005/8/layout/hList6"/>
    <dgm:cxn modelId="{00AF54B9-6CE2-49C3-BC29-CC52AF06803D}" type="presParOf" srcId="{65FE61C1-59AC-41BE-91B4-435A4AB45D78}" destId="{849A2B1D-5BB5-4B17-BF51-42D152DA9928}" srcOrd="0" destOrd="0" presId="urn:microsoft.com/office/officeart/2005/8/layout/hList6"/>
    <dgm:cxn modelId="{D8B906BD-42D0-4921-ABB3-262F251ECC55}" type="presParOf" srcId="{65FE61C1-59AC-41BE-91B4-435A4AB45D78}" destId="{41752E03-4962-4E40-A8AB-BE44D915AB76}" srcOrd="1" destOrd="0" presId="urn:microsoft.com/office/officeart/2005/8/layout/hList6"/>
    <dgm:cxn modelId="{72109A66-72C1-4B7A-B43E-EDBCCAAC03A9}" type="presParOf" srcId="{65FE61C1-59AC-41BE-91B4-435A4AB45D78}" destId="{743969E6-1F2E-4D36-9131-B4C83E63085F}" srcOrd="2" destOrd="0" presId="urn:microsoft.com/office/officeart/2005/8/layout/hList6"/>
    <dgm:cxn modelId="{4F6998BA-5E62-4A03-9A0D-D83828360DDE}" type="presParOf" srcId="{65FE61C1-59AC-41BE-91B4-435A4AB45D78}" destId="{77C75F35-D0E6-454E-86FA-BF57ADD9248E}" srcOrd="3" destOrd="0" presId="urn:microsoft.com/office/officeart/2005/8/layout/hList6"/>
    <dgm:cxn modelId="{32AB39F8-FD77-4743-9E2D-E22F24DF18C9}" type="presParOf" srcId="{65FE61C1-59AC-41BE-91B4-435A4AB45D78}" destId="{00A53CD5-133C-4C4D-9CE2-32D4A7BB9114}" srcOrd="4" destOrd="0" presId="urn:microsoft.com/office/officeart/2005/8/layout/hList6"/>
    <dgm:cxn modelId="{C41DCCD9-4A3C-4C28-BBAC-BE4A16AE7444}" type="presParOf" srcId="{65FE61C1-59AC-41BE-91B4-435A4AB45D78}" destId="{1F91ADB8-219C-4E67-9A85-70BA1A4639E7}" srcOrd="5" destOrd="0" presId="urn:microsoft.com/office/officeart/2005/8/layout/hList6"/>
    <dgm:cxn modelId="{4B7C9ECA-F268-49F9-B0F2-F6F33A8AC839}" type="presParOf" srcId="{65FE61C1-59AC-41BE-91B4-435A4AB45D78}" destId="{F1FEED39-DC1B-402F-877F-63B6235AA03C}" srcOrd="6"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7086E48-23EE-41ED-92BF-F6D2154A01AA}"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GB"/>
        </a:p>
      </dgm:t>
    </dgm:pt>
    <dgm:pt modelId="{889ADFE1-C5A3-49E1-8548-E367125292AE}">
      <dgm:prSet custT="1"/>
      <dgm:spPr/>
      <dgm:t>
        <a:bodyPr/>
        <a:lstStyle/>
        <a:p>
          <a:pPr>
            <a:lnSpc>
              <a:spcPct val="100000"/>
            </a:lnSpc>
          </a:pPr>
          <a:r>
            <a:rPr lang="en-GB" sz="1600" b="1"/>
            <a:t>Loss in credibility </a:t>
          </a:r>
          <a:r>
            <a:rPr lang="en-GB" sz="1400"/>
            <a:t>of the Office and undermining of labour standards implementation if the ILO disregards its own core values during restructuring;</a:t>
          </a:r>
        </a:p>
      </dgm:t>
    </dgm:pt>
    <dgm:pt modelId="{C6F56DD1-6029-4696-BE2C-6EA0DF40FFAC}" type="parTrans" cxnId="{A6949D1C-DBAC-418E-8D53-7779D9891004}">
      <dgm:prSet/>
      <dgm:spPr/>
      <dgm:t>
        <a:bodyPr/>
        <a:lstStyle/>
        <a:p>
          <a:endParaRPr lang="en-GB" sz="1400"/>
        </a:p>
      </dgm:t>
    </dgm:pt>
    <dgm:pt modelId="{795C1E27-FDA5-4AC4-8005-6E2E0B2306FC}" type="sibTrans" cxnId="{A6949D1C-DBAC-418E-8D53-7779D9891004}">
      <dgm:prSet/>
      <dgm:spPr/>
      <dgm:t>
        <a:bodyPr/>
        <a:lstStyle/>
        <a:p>
          <a:pPr>
            <a:lnSpc>
              <a:spcPct val="100000"/>
            </a:lnSpc>
          </a:pPr>
          <a:endParaRPr lang="en-GB" sz="1400"/>
        </a:p>
      </dgm:t>
    </dgm:pt>
    <dgm:pt modelId="{0997EEF9-EF51-40F7-A0F0-663C8E59509E}">
      <dgm:prSet custT="1"/>
      <dgm:spPr/>
      <dgm:t>
        <a:bodyPr/>
        <a:lstStyle/>
        <a:p>
          <a:pPr>
            <a:lnSpc>
              <a:spcPct val="100000"/>
            </a:lnSpc>
          </a:pPr>
          <a:r>
            <a:rPr lang="en-GB" sz="1600" b="1"/>
            <a:t>Loss of the confidence</a:t>
          </a:r>
          <a:r>
            <a:rPr lang="en-GB" sz="1400"/>
            <a:t> of staff in the leadership to foster inclusive, relevant and effective change;</a:t>
          </a:r>
        </a:p>
      </dgm:t>
    </dgm:pt>
    <dgm:pt modelId="{1E2440B8-44A4-494C-B06A-CA329F906185}" type="parTrans" cxnId="{CA76F949-250B-45D3-86FF-53BEB3EB0736}">
      <dgm:prSet/>
      <dgm:spPr/>
      <dgm:t>
        <a:bodyPr/>
        <a:lstStyle/>
        <a:p>
          <a:endParaRPr lang="en-GB" sz="1400"/>
        </a:p>
      </dgm:t>
    </dgm:pt>
    <dgm:pt modelId="{0D66A838-9938-42DC-9CB0-6085746EB4EC}" type="sibTrans" cxnId="{CA76F949-250B-45D3-86FF-53BEB3EB0736}">
      <dgm:prSet/>
      <dgm:spPr/>
      <dgm:t>
        <a:bodyPr/>
        <a:lstStyle/>
        <a:p>
          <a:pPr>
            <a:lnSpc>
              <a:spcPct val="100000"/>
            </a:lnSpc>
          </a:pPr>
          <a:endParaRPr lang="en-GB" sz="1400"/>
        </a:p>
      </dgm:t>
    </dgm:pt>
    <dgm:pt modelId="{2DB29139-9F2A-42BD-8594-42921236CA83}">
      <dgm:prSet custT="1"/>
      <dgm:spPr/>
      <dgm:t>
        <a:bodyPr/>
        <a:lstStyle/>
        <a:p>
          <a:pPr>
            <a:lnSpc>
              <a:spcPct val="100000"/>
            </a:lnSpc>
          </a:pPr>
          <a:r>
            <a:rPr lang="en-GB" sz="1600" b="1"/>
            <a:t>Fragmentation of expertise</a:t>
          </a:r>
          <a:r>
            <a:rPr lang="en-GB" sz="1400"/>
            <a:t>: relocating functions to multiple hubs risks breaking the integrated policy and programming approach the ILO is known for;</a:t>
          </a:r>
        </a:p>
      </dgm:t>
    </dgm:pt>
    <dgm:pt modelId="{6CBDF3D2-4280-4DED-8C8C-118CF824774F}" type="parTrans" cxnId="{A4C85AE6-C625-4535-93E6-0B3075764523}">
      <dgm:prSet/>
      <dgm:spPr/>
      <dgm:t>
        <a:bodyPr/>
        <a:lstStyle/>
        <a:p>
          <a:endParaRPr lang="en-GB" sz="1400"/>
        </a:p>
      </dgm:t>
    </dgm:pt>
    <dgm:pt modelId="{E5265D2D-FEC7-4108-940C-0D068A7E12DB}" type="sibTrans" cxnId="{A4C85AE6-C625-4535-93E6-0B3075764523}">
      <dgm:prSet/>
      <dgm:spPr/>
      <dgm:t>
        <a:bodyPr/>
        <a:lstStyle/>
        <a:p>
          <a:pPr>
            <a:lnSpc>
              <a:spcPct val="100000"/>
            </a:lnSpc>
          </a:pPr>
          <a:endParaRPr lang="en-GB" sz="1400"/>
        </a:p>
      </dgm:t>
    </dgm:pt>
    <dgm:pt modelId="{281AF867-B373-47C3-B597-1A4DF78C7DF8}">
      <dgm:prSet custT="1"/>
      <dgm:spPr/>
      <dgm:t>
        <a:bodyPr/>
        <a:lstStyle/>
        <a:p>
          <a:pPr>
            <a:lnSpc>
              <a:spcPct val="100000"/>
            </a:lnSpc>
          </a:pPr>
          <a:r>
            <a:rPr lang="en-GB" sz="1600" b="1"/>
            <a:t>Risk of chaos </a:t>
          </a:r>
          <a:r>
            <a:rPr lang="en-GB" sz="1400"/>
            <a:t>because lack of consideration of administrative and work processes in the new proposed settings</a:t>
          </a:r>
        </a:p>
      </dgm:t>
    </dgm:pt>
    <dgm:pt modelId="{A52E7509-5120-4D1B-A48A-950196052BEA}" type="parTrans" cxnId="{3E1C3FD8-FD36-446B-966A-0E1055282897}">
      <dgm:prSet/>
      <dgm:spPr/>
      <dgm:t>
        <a:bodyPr/>
        <a:lstStyle/>
        <a:p>
          <a:endParaRPr lang="en-GB" sz="1400"/>
        </a:p>
      </dgm:t>
    </dgm:pt>
    <dgm:pt modelId="{D62DD150-6B3E-4F54-9410-4F3E0135F4FF}" type="sibTrans" cxnId="{3E1C3FD8-FD36-446B-966A-0E1055282897}">
      <dgm:prSet/>
      <dgm:spPr/>
      <dgm:t>
        <a:bodyPr/>
        <a:lstStyle/>
        <a:p>
          <a:pPr>
            <a:lnSpc>
              <a:spcPct val="100000"/>
            </a:lnSpc>
          </a:pPr>
          <a:endParaRPr lang="en-GB" sz="1400"/>
        </a:p>
      </dgm:t>
    </dgm:pt>
    <dgm:pt modelId="{9BED710A-0118-4A04-8F78-BA8976720AA5}">
      <dgm:prSet custT="1"/>
      <dgm:spPr/>
      <dgm:t>
        <a:bodyPr/>
        <a:lstStyle/>
        <a:p>
          <a:pPr>
            <a:lnSpc>
              <a:spcPct val="100000"/>
            </a:lnSpc>
          </a:pPr>
          <a:r>
            <a:rPr lang="en-GB" sz="1600" b="1"/>
            <a:t>Loss of institutional memory </a:t>
          </a:r>
          <a:r>
            <a:rPr lang="en-GB" sz="1400"/>
            <a:t>through loss of technical and administrative expertise;</a:t>
          </a:r>
        </a:p>
      </dgm:t>
    </dgm:pt>
    <dgm:pt modelId="{08C932DF-58F1-4D10-9A57-9B634E9947B0}" type="parTrans" cxnId="{19939C6B-E040-4421-892F-99FDBE880050}">
      <dgm:prSet/>
      <dgm:spPr/>
      <dgm:t>
        <a:bodyPr/>
        <a:lstStyle/>
        <a:p>
          <a:endParaRPr lang="en-GB" sz="1400"/>
        </a:p>
      </dgm:t>
    </dgm:pt>
    <dgm:pt modelId="{0554ED3A-E630-4152-A309-C4025283BBFC}" type="sibTrans" cxnId="{19939C6B-E040-4421-892F-99FDBE880050}">
      <dgm:prSet/>
      <dgm:spPr/>
      <dgm:t>
        <a:bodyPr/>
        <a:lstStyle/>
        <a:p>
          <a:pPr>
            <a:lnSpc>
              <a:spcPct val="100000"/>
            </a:lnSpc>
          </a:pPr>
          <a:endParaRPr lang="en-GB" sz="1400"/>
        </a:p>
      </dgm:t>
    </dgm:pt>
    <dgm:pt modelId="{5B446012-DA29-4740-AB57-331C94D4F0A9}">
      <dgm:prSet custT="1"/>
      <dgm:spPr/>
      <dgm:t>
        <a:bodyPr/>
        <a:lstStyle/>
        <a:p>
          <a:pPr>
            <a:lnSpc>
              <a:spcPct val="100000"/>
            </a:lnSpc>
          </a:pPr>
          <a:r>
            <a:rPr lang="en-GB" sz="1600" b="1"/>
            <a:t>Disrupting service to constituents</a:t>
          </a:r>
          <a:r>
            <a:rPr lang="en-GB" sz="1400"/>
            <a:t>: transition periods, recruitment lags, and broken reporting lines will impair technical cooperation and standard-setting support;</a:t>
          </a:r>
        </a:p>
      </dgm:t>
    </dgm:pt>
    <dgm:pt modelId="{FDAE5467-D393-4E91-904F-18573F47279D}" type="parTrans" cxnId="{CD399E1D-4ED4-4975-A382-93D720661F03}">
      <dgm:prSet/>
      <dgm:spPr/>
      <dgm:t>
        <a:bodyPr/>
        <a:lstStyle/>
        <a:p>
          <a:endParaRPr lang="en-GB" sz="1400"/>
        </a:p>
      </dgm:t>
    </dgm:pt>
    <dgm:pt modelId="{8BC1DC9D-6082-4275-995B-6BB426B3DA6E}" type="sibTrans" cxnId="{CD399E1D-4ED4-4975-A382-93D720661F03}">
      <dgm:prSet/>
      <dgm:spPr/>
      <dgm:t>
        <a:bodyPr/>
        <a:lstStyle/>
        <a:p>
          <a:endParaRPr lang="en-GB" sz="1400"/>
        </a:p>
      </dgm:t>
    </dgm:pt>
    <dgm:pt modelId="{7A17985E-0D85-4221-90B4-A3F9D2C497D9}" type="pres">
      <dgm:prSet presAssocID="{87086E48-23EE-41ED-92BF-F6D2154A01AA}" presName="root" presStyleCnt="0">
        <dgm:presLayoutVars>
          <dgm:dir/>
          <dgm:resizeHandles val="exact"/>
        </dgm:presLayoutVars>
      </dgm:prSet>
      <dgm:spPr/>
    </dgm:pt>
    <dgm:pt modelId="{F701B311-CF2E-4118-AB04-D928FB15EB58}" type="pres">
      <dgm:prSet presAssocID="{87086E48-23EE-41ED-92BF-F6D2154A01AA}" presName="container" presStyleCnt="0">
        <dgm:presLayoutVars>
          <dgm:dir/>
          <dgm:resizeHandles val="exact"/>
        </dgm:presLayoutVars>
      </dgm:prSet>
      <dgm:spPr/>
    </dgm:pt>
    <dgm:pt modelId="{CAAA1747-657B-45D0-AFD4-DB79D23AA979}" type="pres">
      <dgm:prSet presAssocID="{889ADFE1-C5A3-49E1-8548-E367125292AE}" presName="compNode" presStyleCnt="0"/>
      <dgm:spPr/>
    </dgm:pt>
    <dgm:pt modelId="{5867C699-F06B-45D5-893E-48D6445D16C6}" type="pres">
      <dgm:prSet presAssocID="{889ADFE1-C5A3-49E1-8548-E367125292AE}" presName="iconBgRect" presStyleLbl="bgShp" presStyleIdx="0" presStyleCnt="6"/>
      <dgm:spPr/>
    </dgm:pt>
    <dgm:pt modelId="{0AECF3EF-E1A3-4ECB-9E77-5EF2733EF7AE}" type="pres">
      <dgm:prSet presAssocID="{889ADFE1-C5A3-49E1-8548-E367125292AE}"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ffice Worker"/>
        </a:ext>
      </dgm:extLst>
    </dgm:pt>
    <dgm:pt modelId="{91A6B47A-7C2A-470D-BDF8-569F360F5FAE}" type="pres">
      <dgm:prSet presAssocID="{889ADFE1-C5A3-49E1-8548-E367125292AE}" presName="spaceRect" presStyleCnt="0"/>
      <dgm:spPr/>
    </dgm:pt>
    <dgm:pt modelId="{AA1CD037-6610-40C1-8A22-84F9C2267658}" type="pres">
      <dgm:prSet presAssocID="{889ADFE1-C5A3-49E1-8548-E367125292AE}" presName="textRect" presStyleLbl="revTx" presStyleIdx="0" presStyleCnt="6">
        <dgm:presLayoutVars>
          <dgm:chMax val="1"/>
          <dgm:chPref val="1"/>
        </dgm:presLayoutVars>
      </dgm:prSet>
      <dgm:spPr/>
    </dgm:pt>
    <dgm:pt modelId="{F95BB570-1267-4A5E-8444-D019423EA9F7}" type="pres">
      <dgm:prSet presAssocID="{795C1E27-FDA5-4AC4-8005-6E2E0B2306FC}" presName="sibTrans" presStyleLbl="sibTrans2D1" presStyleIdx="0" presStyleCnt="0"/>
      <dgm:spPr/>
    </dgm:pt>
    <dgm:pt modelId="{534FED90-3B02-42D9-B358-55EECDA3BD44}" type="pres">
      <dgm:prSet presAssocID="{0997EEF9-EF51-40F7-A0F0-663C8E59509E}" presName="compNode" presStyleCnt="0"/>
      <dgm:spPr/>
    </dgm:pt>
    <dgm:pt modelId="{A92DFBA5-9556-4325-BA7F-A6A5BA964073}" type="pres">
      <dgm:prSet presAssocID="{0997EEF9-EF51-40F7-A0F0-663C8E59509E}" presName="iconBgRect" presStyleLbl="bgShp" presStyleIdx="1" presStyleCnt="6"/>
      <dgm:spPr/>
    </dgm:pt>
    <dgm:pt modelId="{90F0C2D0-72C9-46A9-A4D0-54F1F87C04F8}" type="pres">
      <dgm:prSet presAssocID="{0997EEF9-EF51-40F7-A0F0-663C8E59509E}"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of People"/>
        </a:ext>
      </dgm:extLst>
    </dgm:pt>
    <dgm:pt modelId="{5D7669AC-CC3B-400D-9944-BB4216C9E0C3}" type="pres">
      <dgm:prSet presAssocID="{0997EEF9-EF51-40F7-A0F0-663C8E59509E}" presName="spaceRect" presStyleCnt="0"/>
      <dgm:spPr/>
    </dgm:pt>
    <dgm:pt modelId="{5470A0C8-DE1B-47D8-8F17-0DB93849C015}" type="pres">
      <dgm:prSet presAssocID="{0997EEF9-EF51-40F7-A0F0-663C8E59509E}" presName="textRect" presStyleLbl="revTx" presStyleIdx="1" presStyleCnt="6">
        <dgm:presLayoutVars>
          <dgm:chMax val="1"/>
          <dgm:chPref val="1"/>
        </dgm:presLayoutVars>
      </dgm:prSet>
      <dgm:spPr/>
    </dgm:pt>
    <dgm:pt modelId="{6E523525-04B4-441D-AB38-BF9EBCB6E173}" type="pres">
      <dgm:prSet presAssocID="{0D66A838-9938-42DC-9CB0-6085746EB4EC}" presName="sibTrans" presStyleLbl="sibTrans2D1" presStyleIdx="0" presStyleCnt="0"/>
      <dgm:spPr/>
    </dgm:pt>
    <dgm:pt modelId="{068AE2CC-0156-4B0C-B8BA-EDF442D6EFC2}" type="pres">
      <dgm:prSet presAssocID="{2DB29139-9F2A-42BD-8594-42921236CA83}" presName="compNode" presStyleCnt="0"/>
      <dgm:spPr/>
    </dgm:pt>
    <dgm:pt modelId="{E63D139B-5304-467E-9807-C7D2D98154F7}" type="pres">
      <dgm:prSet presAssocID="{2DB29139-9F2A-42BD-8594-42921236CA83}" presName="iconBgRect" presStyleLbl="bgShp" presStyleIdx="2" presStyleCnt="6"/>
      <dgm:spPr/>
    </dgm:pt>
    <dgm:pt modelId="{9F219978-9D86-4DFD-A4C3-6C09A891EF93}" type="pres">
      <dgm:prSet presAssocID="{2DB29139-9F2A-42BD-8594-42921236CA83}"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isconnected"/>
        </a:ext>
      </dgm:extLst>
    </dgm:pt>
    <dgm:pt modelId="{15865CBF-0A5C-45FE-AFC3-B4F665FDBC0F}" type="pres">
      <dgm:prSet presAssocID="{2DB29139-9F2A-42BD-8594-42921236CA83}" presName="spaceRect" presStyleCnt="0"/>
      <dgm:spPr/>
    </dgm:pt>
    <dgm:pt modelId="{CC997AE8-59C5-45A5-9FFE-5BA6C0ED5D54}" type="pres">
      <dgm:prSet presAssocID="{2DB29139-9F2A-42BD-8594-42921236CA83}" presName="textRect" presStyleLbl="revTx" presStyleIdx="2" presStyleCnt="6">
        <dgm:presLayoutVars>
          <dgm:chMax val="1"/>
          <dgm:chPref val="1"/>
        </dgm:presLayoutVars>
      </dgm:prSet>
      <dgm:spPr/>
    </dgm:pt>
    <dgm:pt modelId="{96E1B0EF-A976-49B8-999F-ED32EDCB97CF}" type="pres">
      <dgm:prSet presAssocID="{E5265D2D-FEC7-4108-940C-0D068A7E12DB}" presName="sibTrans" presStyleLbl="sibTrans2D1" presStyleIdx="0" presStyleCnt="0"/>
      <dgm:spPr/>
    </dgm:pt>
    <dgm:pt modelId="{D72EAE47-9144-4F0F-9026-558E97A0922A}" type="pres">
      <dgm:prSet presAssocID="{281AF867-B373-47C3-B597-1A4DF78C7DF8}" presName="compNode" presStyleCnt="0"/>
      <dgm:spPr/>
    </dgm:pt>
    <dgm:pt modelId="{2DB571E2-D414-4FAD-9445-1D2B3840AA96}" type="pres">
      <dgm:prSet presAssocID="{281AF867-B373-47C3-B597-1A4DF78C7DF8}" presName="iconBgRect" presStyleLbl="bgShp" presStyleIdx="3" presStyleCnt="6"/>
      <dgm:spPr/>
    </dgm:pt>
    <dgm:pt modelId="{6CA229D3-E9CB-4627-A03C-C716F4397A3F}" type="pres">
      <dgm:prSet presAssocID="{281AF867-B373-47C3-B597-1A4DF78C7DF8}"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ierarchy"/>
        </a:ext>
      </dgm:extLst>
    </dgm:pt>
    <dgm:pt modelId="{10FC744E-AC6A-4C63-9EF9-6C6C40F12F5B}" type="pres">
      <dgm:prSet presAssocID="{281AF867-B373-47C3-B597-1A4DF78C7DF8}" presName="spaceRect" presStyleCnt="0"/>
      <dgm:spPr/>
    </dgm:pt>
    <dgm:pt modelId="{F16E0A63-6F17-43BC-8156-56181CBF8C48}" type="pres">
      <dgm:prSet presAssocID="{281AF867-B373-47C3-B597-1A4DF78C7DF8}" presName="textRect" presStyleLbl="revTx" presStyleIdx="3" presStyleCnt="6">
        <dgm:presLayoutVars>
          <dgm:chMax val="1"/>
          <dgm:chPref val="1"/>
        </dgm:presLayoutVars>
      </dgm:prSet>
      <dgm:spPr/>
    </dgm:pt>
    <dgm:pt modelId="{4C220BEA-1728-4960-9ACA-AB25721945CC}" type="pres">
      <dgm:prSet presAssocID="{D62DD150-6B3E-4F54-9410-4F3E0135F4FF}" presName="sibTrans" presStyleLbl="sibTrans2D1" presStyleIdx="0" presStyleCnt="0"/>
      <dgm:spPr/>
    </dgm:pt>
    <dgm:pt modelId="{FD70711B-0E09-4A19-AC09-7CC264F2E68B}" type="pres">
      <dgm:prSet presAssocID="{9BED710A-0118-4A04-8F78-BA8976720AA5}" presName="compNode" presStyleCnt="0"/>
      <dgm:spPr/>
    </dgm:pt>
    <dgm:pt modelId="{0A001504-4A62-4458-843A-AD54AD26419C}" type="pres">
      <dgm:prSet presAssocID="{9BED710A-0118-4A04-8F78-BA8976720AA5}" presName="iconBgRect" presStyleLbl="bgShp" presStyleIdx="4" presStyleCnt="6"/>
      <dgm:spPr/>
    </dgm:pt>
    <dgm:pt modelId="{BFCE342E-2043-4CE8-84E0-C8001634CB15}" type="pres">
      <dgm:prSet presAssocID="{9BED710A-0118-4A04-8F78-BA8976720AA5}"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raille"/>
        </a:ext>
      </dgm:extLst>
    </dgm:pt>
    <dgm:pt modelId="{853D8440-37E6-4DCB-832C-FE6955AD0867}" type="pres">
      <dgm:prSet presAssocID="{9BED710A-0118-4A04-8F78-BA8976720AA5}" presName="spaceRect" presStyleCnt="0"/>
      <dgm:spPr/>
    </dgm:pt>
    <dgm:pt modelId="{DF64C3C5-F837-440A-A09B-036E74F3BCD0}" type="pres">
      <dgm:prSet presAssocID="{9BED710A-0118-4A04-8F78-BA8976720AA5}" presName="textRect" presStyleLbl="revTx" presStyleIdx="4" presStyleCnt="6">
        <dgm:presLayoutVars>
          <dgm:chMax val="1"/>
          <dgm:chPref val="1"/>
        </dgm:presLayoutVars>
      </dgm:prSet>
      <dgm:spPr/>
    </dgm:pt>
    <dgm:pt modelId="{7F10FD6D-31D4-4B3F-9A50-8CD15FCC2D2B}" type="pres">
      <dgm:prSet presAssocID="{0554ED3A-E630-4152-A309-C4025283BBFC}" presName="sibTrans" presStyleLbl="sibTrans2D1" presStyleIdx="0" presStyleCnt="0"/>
      <dgm:spPr/>
    </dgm:pt>
    <dgm:pt modelId="{3B31F580-1190-4C32-B5F5-07BF3C25ACF3}" type="pres">
      <dgm:prSet presAssocID="{5B446012-DA29-4740-AB57-331C94D4F0A9}" presName="compNode" presStyleCnt="0"/>
      <dgm:spPr/>
    </dgm:pt>
    <dgm:pt modelId="{89B6C9E7-BC2E-4620-AEB7-05E72709AD05}" type="pres">
      <dgm:prSet presAssocID="{5B446012-DA29-4740-AB57-331C94D4F0A9}" presName="iconBgRect" presStyleLbl="bgShp" presStyleIdx="5" presStyleCnt="6"/>
      <dgm:spPr/>
    </dgm:pt>
    <dgm:pt modelId="{6B753292-FD4C-44E6-B2BB-C588C204D437}" type="pres">
      <dgm:prSet presAssocID="{5B446012-DA29-4740-AB57-331C94D4F0A9}"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Branching Diagram"/>
        </a:ext>
      </dgm:extLst>
    </dgm:pt>
    <dgm:pt modelId="{C319DD24-D869-4557-BA50-A7BA4E2A8203}" type="pres">
      <dgm:prSet presAssocID="{5B446012-DA29-4740-AB57-331C94D4F0A9}" presName="spaceRect" presStyleCnt="0"/>
      <dgm:spPr/>
    </dgm:pt>
    <dgm:pt modelId="{89366F8B-CB34-458C-AECD-F80C77A93070}" type="pres">
      <dgm:prSet presAssocID="{5B446012-DA29-4740-AB57-331C94D4F0A9}" presName="textRect" presStyleLbl="revTx" presStyleIdx="5" presStyleCnt="6">
        <dgm:presLayoutVars>
          <dgm:chMax val="1"/>
          <dgm:chPref val="1"/>
        </dgm:presLayoutVars>
      </dgm:prSet>
      <dgm:spPr/>
    </dgm:pt>
  </dgm:ptLst>
  <dgm:cxnLst>
    <dgm:cxn modelId="{EEA9E002-29B0-4FA4-BA69-E4BB481E7E3B}" type="presOf" srcId="{9BED710A-0118-4A04-8F78-BA8976720AA5}" destId="{DF64C3C5-F837-440A-A09B-036E74F3BCD0}" srcOrd="0" destOrd="0" presId="urn:microsoft.com/office/officeart/2018/2/layout/IconCircleList"/>
    <dgm:cxn modelId="{BED3E202-E323-4443-9EF7-6FE16021B57C}" type="presOf" srcId="{0554ED3A-E630-4152-A309-C4025283BBFC}" destId="{7F10FD6D-31D4-4B3F-9A50-8CD15FCC2D2B}" srcOrd="0" destOrd="0" presId="urn:microsoft.com/office/officeart/2018/2/layout/IconCircleList"/>
    <dgm:cxn modelId="{3D515A16-6ED1-4ECB-9624-BFBFFCDDA381}" type="presOf" srcId="{0D66A838-9938-42DC-9CB0-6085746EB4EC}" destId="{6E523525-04B4-441D-AB38-BF9EBCB6E173}" srcOrd="0" destOrd="0" presId="urn:microsoft.com/office/officeart/2018/2/layout/IconCircleList"/>
    <dgm:cxn modelId="{A6949D1C-DBAC-418E-8D53-7779D9891004}" srcId="{87086E48-23EE-41ED-92BF-F6D2154A01AA}" destId="{889ADFE1-C5A3-49E1-8548-E367125292AE}" srcOrd="0" destOrd="0" parTransId="{C6F56DD1-6029-4696-BE2C-6EA0DF40FFAC}" sibTransId="{795C1E27-FDA5-4AC4-8005-6E2E0B2306FC}"/>
    <dgm:cxn modelId="{CD399E1D-4ED4-4975-A382-93D720661F03}" srcId="{87086E48-23EE-41ED-92BF-F6D2154A01AA}" destId="{5B446012-DA29-4740-AB57-331C94D4F0A9}" srcOrd="5" destOrd="0" parTransId="{FDAE5467-D393-4E91-904F-18573F47279D}" sibTransId="{8BC1DC9D-6082-4275-995B-6BB426B3DA6E}"/>
    <dgm:cxn modelId="{28B3F022-CCB4-448F-B031-5FCCAF1FAD16}" type="presOf" srcId="{5B446012-DA29-4740-AB57-331C94D4F0A9}" destId="{89366F8B-CB34-458C-AECD-F80C77A93070}" srcOrd="0" destOrd="0" presId="urn:microsoft.com/office/officeart/2018/2/layout/IconCircleList"/>
    <dgm:cxn modelId="{CC168A2B-A683-4D49-94E0-C25D0F505AFD}" type="presOf" srcId="{87086E48-23EE-41ED-92BF-F6D2154A01AA}" destId="{7A17985E-0D85-4221-90B4-A3F9D2C497D9}" srcOrd="0" destOrd="0" presId="urn:microsoft.com/office/officeart/2018/2/layout/IconCircleList"/>
    <dgm:cxn modelId="{A582AC32-D8C4-4998-8D0C-E78A1A89F25E}" type="presOf" srcId="{2DB29139-9F2A-42BD-8594-42921236CA83}" destId="{CC997AE8-59C5-45A5-9FFE-5BA6C0ED5D54}" srcOrd="0" destOrd="0" presId="urn:microsoft.com/office/officeart/2018/2/layout/IconCircleList"/>
    <dgm:cxn modelId="{BACADB38-0B0F-4F42-9AF1-99951D40DDC6}" type="presOf" srcId="{D62DD150-6B3E-4F54-9410-4F3E0135F4FF}" destId="{4C220BEA-1728-4960-9ACA-AB25721945CC}" srcOrd="0" destOrd="0" presId="urn:microsoft.com/office/officeart/2018/2/layout/IconCircleList"/>
    <dgm:cxn modelId="{CA76F949-250B-45D3-86FF-53BEB3EB0736}" srcId="{87086E48-23EE-41ED-92BF-F6D2154A01AA}" destId="{0997EEF9-EF51-40F7-A0F0-663C8E59509E}" srcOrd="1" destOrd="0" parTransId="{1E2440B8-44A4-494C-B06A-CA329F906185}" sibTransId="{0D66A838-9938-42DC-9CB0-6085746EB4EC}"/>
    <dgm:cxn modelId="{19939C6B-E040-4421-892F-99FDBE880050}" srcId="{87086E48-23EE-41ED-92BF-F6D2154A01AA}" destId="{9BED710A-0118-4A04-8F78-BA8976720AA5}" srcOrd="4" destOrd="0" parTransId="{08C932DF-58F1-4D10-9A57-9B634E9947B0}" sibTransId="{0554ED3A-E630-4152-A309-C4025283BBFC}"/>
    <dgm:cxn modelId="{9DE89394-41EF-4789-BA0A-AEA175FF2A21}" type="presOf" srcId="{281AF867-B373-47C3-B597-1A4DF78C7DF8}" destId="{F16E0A63-6F17-43BC-8156-56181CBF8C48}" srcOrd="0" destOrd="0" presId="urn:microsoft.com/office/officeart/2018/2/layout/IconCircleList"/>
    <dgm:cxn modelId="{873BEBA8-B1E1-4C51-8997-33713B2E110E}" type="presOf" srcId="{0997EEF9-EF51-40F7-A0F0-663C8E59509E}" destId="{5470A0C8-DE1B-47D8-8F17-0DB93849C015}" srcOrd="0" destOrd="0" presId="urn:microsoft.com/office/officeart/2018/2/layout/IconCircleList"/>
    <dgm:cxn modelId="{B95DF9B4-AC06-4114-98E3-556F0470FA2D}" type="presOf" srcId="{889ADFE1-C5A3-49E1-8548-E367125292AE}" destId="{AA1CD037-6610-40C1-8A22-84F9C2267658}" srcOrd="0" destOrd="0" presId="urn:microsoft.com/office/officeart/2018/2/layout/IconCircleList"/>
    <dgm:cxn modelId="{442424C6-2847-4908-8C3E-DFF3A8E99EAD}" type="presOf" srcId="{795C1E27-FDA5-4AC4-8005-6E2E0B2306FC}" destId="{F95BB570-1267-4A5E-8444-D019423EA9F7}" srcOrd="0" destOrd="0" presId="urn:microsoft.com/office/officeart/2018/2/layout/IconCircleList"/>
    <dgm:cxn modelId="{3E1C3FD8-FD36-446B-966A-0E1055282897}" srcId="{87086E48-23EE-41ED-92BF-F6D2154A01AA}" destId="{281AF867-B373-47C3-B597-1A4DF78C7DF8}" srcOrd="3" destOrd="0" parTransId="{A52E7509-5120-4D1B-A48A-950196052BEA}" sibTransId="{D62DD150-6B3E-4F54-9410-4F3E0135F4FF}"/>
    <dgm:cxn modelId="{A4C85AE6-C625-4535-93E6-0B3075764523}" srcId="{87086E48-23EE-41ED-92BF-F6D2154A01AA}" destId="{2DB29139-9F2A-42BD-8594-42921236CA83}" srcOrd="2" destOrd="0" parTransId="{6CBDF3D2-4280-4DED-8C8C-118CF824774F}" sibTransId="{E5265D2D-FEC7-4108-940C-0D068A7E12DB}"/>
    <dgm:cxn modelId="{6E62ECFE-CD21-4FDF-9D76-677722C14C25}" type="presOf" srcId="{E5265D2D-FEC7-4108-940C-0D068A7E12DB}" destId="{96E1B0EF-A976-49B8-999F-ED32EDCB97CF}" srcOrd="0" destOrd="0" presId="urn:microsoft.com/office/officeart/2018/2/layout/IconCircleList"/>
    <dgm:cxn modelId="{36F708E8-6824-4F24-9BC7-0AAE1A5ACC3F}" type="presParOf" srcId="{7A17985E-0D85-4221-90B4-A3F9D2C497D9}" destId="{F701B311-CF2E-4118-AB04-D928FB15EB58}" srcOrd="0" destOrd="0" presId="urn:microsoft.com/office/officeart/2018/2/layout/IconCircleList"/>
    <dgm:cxn modelId="{3B90FA83-C9B4-4C92-909A-1E1CD973070D}" type="presParOf" srcId="{F701B311-CF2E-4118-AB04-D928FB15EB58}" destId="{CAAA1747-657B-45D0-AFD4-DB79D23AA979}" srcOrd="0" destOrd="0" presId="urn:microsoft.com/office/officeart/2018/2/layout/IconCircleList"/>
    <dgm:cxn modelId="{5AC20164-FEF0-43D2-A9FA-D5A46923E035}" type="presParOf" srcId="{CAAA1747-657B-45D0-AFD4-DB79D23AA979}" destId="{5867C699-F06B-45D5-893E-48D6445D16C6}" srcOrd="0" destOrd="0" presId="urn:microsoft.com/office/officeart/2018/2/layout/IconCircleList"/>
    <dgm:cxn modelId="{2BB69071-8AED-4F93-AD25-4C2EEAACD40C}" type="presParOf" srcId="{CAAA1747-657B-45D0-AFD4-DB79D23AA979}" destId="{0AECF3EF-E1A3-4ECB-9E77-5EF2733EF7AE}" srcOrd="1" destOrd="0" presId="urn:microsoft.com/office/officeart/2018/2/layout/IconCircleList"/>
    <dgm:cxn modelId="{86FA5917-818A-47AF-A475-BA3224543237}" type="presParOf" srcId="{CAAA1747-657B-45D0-AFD4-DB79D23AA979}" destId="{91A6B47A-7C2A-470D-BDF8-569F360F5FAE}" srcOrd="2" destOrd="0" presId="urn:microsoft.com/office/officeart/2018/2/layout/IconCircleList"/>
    <dgm:cxn modelId="{B9CC12CE-0F53-4BE4-AF76-C646BA1EB11F}" type="presParOf" srcId="{CAAA1747-657B-45D0-AFD4-DB79D23AA979}" destId="{AA1CD037-6610-40C1-8A22-84F9C2267658}" srcOrd="3" destOrd="0" presId="urn:microsoft.com/office/officeart/2018/2/layout/IconCircleList"/>
    <dgm:cxn modelId="{BC6D96ED-E627-4EC0-8266-A7CC8F568AD9}" type="presParOf" srcId="{F701B311-CF2E-4118-AB04-D928FB15EB58}" destId="{F95BB570-1267-4A5E-8444-D019423EA9F7}" srcOrd="1" destOrd="0" presId="urn:microsoft.com/office/officeart/2018/2/layout/IconCircleList"/>
    <dgm:cxn modelId="{8F41316E-48B5-4904-8F31-E021DBBB4873}" type="presParOf" srcId="{F701B311-CF2E-4118-AB04-D928FB15EB58}" destId="{534FED90-3B02-42D9-B358-55EECDA3BD44}" srcOrd="2" destOrd="0" presId="urn:microsoft.com/office/officeart/2018/2/layout/IconCircleList"/>
    <dgm:cxn modelId="{7BDD2EC8-CCCF-48DE-A5D3-14C60B778598}" type="presParOf" srcId="{534FED90-3B02-42D9-B358-55EECDA3BD44}" destId="{A92DFBA5-9556-4325-BA7F-A6A5BA964073}" srcOrd="0" destOrd="0" presId="urn:microsoft.com/office/officeart/2018/2/layout/IconCircleList"/>
    <dgm:cxn modelId="{D6DC0E05-C444-4C8E-80BB-3447208B82FC}" type="presParOf" srcId="{534FED90-3B02-42D9-B358-55EECDA3BD44}" destId="{90F0C2D0-72C9-46A9-A4D0-54F1F87C04F8}" srcOrd="1" destOrd="0" presId="urn:microsoft.com/office/officeart/2018/2/layout/IconCircleList"/>
    <dgm:cxn modelId="{7D79D9B5-4438-41B0-AF7F-44840755FECA}" type="presParOf" srcId="{534FED90-3B02-42D9-B358-55EECDA3BD44}" destId="{5D7669AC-CC3B-400D-9944-BB4216C9E0C3}" srcOrd="2" destOrd="0" presId="urn:microsoft.com/office/officeart/2018/2/layout/IconCircleList"/>
    <dgm:cxn modelId="{2D89C8BA-BFE1-4110-9F5A-839205F05532}" type="presParOf" srcId="{534FED90-3B02-42D9-B358-55EECDA3BD44}" destId="{5470A0C8-DE1B-47D8-8F17-0DB93849C015}" srcOrd="3" destOrd="0" presId="urn:microsoft.com/office/officeart/2018/2/layout/IconCircleList"/>
    <dgm:cxn modelId="{C2094889-9C8E-47AF-9EF0-719D79B73051}" type="presParOf" srcId="{F701B311-CF2E-4118-AB04-D928FB15EB58}" destId="{6E523525-04B4-441D-AB38-BF9EBCB6E173}" srcOrd="3" destOrd="0" presId="urn:microsoft.com/office/officeart/2018/2/layout/IconCircleList"/>
    <dgm:cxn modelId="{138A0DA6-7B4A-4BA4-BADD-60695C3D4F66}" type="presParOf" srcId="{F701B311-CF2E-4118-AB04-D928FB15EB58}" destId="{068AE2CC-0156-4B0C-B8BA-EDF442D6EFC2}" srcOrd="4" destOrd="0" presId="urn:microsoft.com/office/officeart/2018/2/layout/IconCircleList"/>
    <dgm:cxn modelId="{68135FDF-D280-4B26-84C1-DE3D59EEEB7F}" type="presParOf" srcId="{068AE2CC-0156-4B0C-B8BA-EDF442D6EFC2}" destId="{E63D139B-5304-467E-9807-C7D2D98154F7}" srcOrd="0" destOrd="0" presId="urn:microsoft.com/office/officeart/2018/2/layout/IconCircleList"/>
    <dgm:cxn modelId="{01B89849-0ED8-4965-85BC-4BE7ED0E1233}" type="presParOf" srcId="{068AE2CC-0156-4B0C-B8BA-EDF442D6EFC2}" destId="{9F219978-9D86-4DFD-A4C3-6C09A891EF93}" srcOrd="1" destOrd="0" presId="urn:microsoft.com/office/officeart/2018/2/layout/IconCircleList"/>
    <dgm:cxn modelId="{A89766F1-31B4-4CCB-8397-B61436FB2B3E}" type="presParOf" srcId="{068AE2CC-0156-4B0C-B8BA-EDF442D6EFC2}" destId="{15865CBF-0A5C-45FE-AFC3-B4F665FDBC0F}" srcOrd="2" destOrd="0" presId="urn:microsoft.com/office/officeart/2018/2/layout/IconCircleList"/>
    <dgm:cxn modelId="{48082FC9-E5AB-4DA8-8AD1-AC4B3DE0246E}" type="presParOf" srcId="{068AE2CC-0156-4B0C-B8BA-EDF442D6EFC2}" destId="{CC997AE8-59C5-45A5-9FFE-5BA6C0ED5D54}" srcOrd="3" destOrd="0" presId="urn:microsoft.com/office/officeart/2018/2/layout/IconCircleList"/>
    <dgm:cxn modelId="{048EEC7E-A757-437F-984F-1CE57610925E}" type="presParOf" srcId="{F701B311-CF2E-4118-AB04-D928FB15EB58}" destId="{96E1B0EF-A976-49B8-999F-ED32EDCB97CF}" srcOrd="5" destOrd="0" presId="urn:microsoft.com/office/officeart/2018/2/layout/IconCircleList"/>
    <dgm:cxn modelId="{B0F50614-3CB3-4A8F-9C91-A042FD8AC074}" type="presParOf" srcId="{F701B311-CF2E-4118-AB04-D928FB15EB58}" destId="{D72EAE47-9144-4F0F-9026-558E97A0922A}" srcOrd="6" destOrd="0" presId="urn:microsoft.com/office/officeart/2018/2/layout/IconCircleList"/>
    <dgm:cxn modelId="{3510AE1E-D162-41DA-A9FC-FF122D4CF0F2}" type="presParOf" srcId="{D72EAE47-9144-4F0F-9026-558E97A0922A}" destId="{2DB571E2-D414-4FAD-9445-1D2B3840AA96}" srcOrd="0" destOrd="0" presId="urn:microsoft.com/office/officeart/2018/2/layout/IconCircleList"/>
    <dgm:cxn modelId="{FE85DBD8-9A50-4499-90D7-F77E784789B7}" type="presParOf" srcId="{D72EAE47-9144-4F0F-9026-558E97A0922A}" destId="{6CA229D3-E9CB-4627-A03C-C716F4397A3F}" srcOrd="1" destOrd="0" presId="urn:microsoft.com/office/officeart/2018/2/layout/IconCircleList"/>
    <dgm:cxn modelId="{6BC9AF50-EA14-4819-89D7-80D743CEE57A}" type="presParOf" srcId="{D72EAE47-9144-4F0F-9026-558E97A0922A}" destId="{10FC744E-AC6A-4C63-9EF9-6C6C40F12F5B}" srcOrd="2" destOrd="0" presId="urn:microsoft.com/office/officeart/2018/2/layout/IconCircleList"/>
    <dgm:cxn modelId="{FFE91AA8-7BBD-4249-8827-A341AF30A210}" type="presParOf" srcId="{D72EAE47-9144-4F0F-9026-558E97A0922A}" destId="{F16E0A63-6F17-43BC-8156-56181CBF8C48}" srcOrd="3" destOrd="0" presId="urn:microsoft.com/office/officeart/2018/2/layout/IconCircleList"/>
    <dgm:cxn modelId="{DE47154E-7F79-44F4-81A0-124076404985}" type="presParOf" srcId="{F701B311-CF2E-4118-AB04-D928FB15EB58}" destId="{4C220BEA-1728-4960-9ACA-AB25721945CC}" srcOrd="7" destOrd="0" presId="urn:microsoft.com/office/officeart/2018/2/layout/IconCircleList"/>
    <dgm:cxn modelId="{9440E2B6-DA7F-48F9-88E4-6FD2149BAE5B}" type="presParOf" srcId="{F701B311-CF2E-4118-AB04-D928FB15EB58}" destId="{FD70711B-0E09-4A19-AC09-7CC264F2E68B}" srcOrd="8" destOrd="0" presId="urn:microsoft.com/office/officeart/2018/2/layout/IconCircleList"/>
    <dgm:cxn modelId="{D5A96B2A-9147-4136-A270-D3BE485291EF}" type="presParOf" srcId="{FD70711B-0E09-4A19-AC09-7CC264F2E68B}" destId="{0A001504-4A62-4458-843A-AD54AD26419C}" srcOrd="0" destOrd="0" presId="urn:microsoft.com/office/officeart/2018/2/layout/IconCircleList"/>
    <dgm:cxn modelId="{4D66C662-644D-46E3-8774-A4E6D0271310}" type="presParOf" srcId="{FD70711B-0E09-4A19-AC09-7CC264F2E68B}" destId="{BFCE342E-2043-4CE8-84E0-C8001634CB15}" srcOrd="1" destOrd="0" presId="urn:microsoft.com/office/officeart/2018/2/layout/IconCircleList"/>
    <dgm:cxn modelId="{B8AF26BC-D77B-48D2-A060-85BD7C339D5F}" type="presParOf" srcId="{FD70711B-0E09-4A19-AC09-7CC264F2E68B}" destId="{853D8440-37E6-4DCB-832C-FE6955AD0867}" srcOrd="2" destOrd="0" presId="urn:microsoft.com/office/officeart/2018/2/layout/IconCircleList"/>
    <dgm:cxn modelId="{133718F9-99B1-4235-92C1-ED9CC1EBB002}" type="presParOf" srcId="{FD70711B-0E09-4A19-AC09-7CC264F2E68B}" destId="{DF64C3C5-F837-440A-A09B-036E74F3BCD0}" srcOrd="3" destOrd="0" presId="urn:microsoft.com/office/officeart/2018/2/layout/IconCircleList"/>
    <dgm:cxn modelId="{ADB8A4EC-0C9D-4F63-9429-B3844C17D1FE}" type="presParOf" srcId="{F701B311-CF2E-4118-AB04-D928FB15EB58}" destId="{7F10FD6D-31D4-4B3F-9A50-8CD15FCC2D2B}" srcOrd="9" destOrd="0" presId="urn:microsoft.com/office/officeart/2018/2/layout/IconCircleList"/>
    <dgm:cxn modelId="{8E0FA71B-197F-4DC9-9543-130DB114D0E1}" type="presParOf" srcId="{F701B311-CF2E-4118-AB04-D928FB15EB58}" destId="{3B31F580-1190-4C32-B5F5-07BF3C25ACF3}" srcOrd="10" destOrd="0" presId="urn:microsoft.com/office/officeart/2018/2/layout/IconCircleList"/>
    <dgm:cxn modelId="{07605165-218D-4978-AFDF-39DB49633D3E}" type="presParOf" srcId="{3B31F580-1190-4C32-B5F5-07BF3C25ACF3}" destId="{89B6C9E7-BC2E-4620-AEB7-05E72709AD05}" srcOrd="0" destOrd="0" presId="urn:microsoft.com/office/officeart/2018/2/layout/IconCircleList"/>
    <dgm:cxn modelId="{F4D427F8-F3F2-4055-BBFC-3E673727BE33}" type="presParOf" srcId="{3B31F580-1190-4C32-B5F5-07BF3C25ACF3}" destId="{6B753292-FD4C-44E6-B2BB-C588C204D437}" srcOrd="1" destOrd="0" presId="urn:microsoft.com/office/officeart/2018/2/layout/IconCircleList"/>
    <dgm:cxn modelId="{9B637D76-FECD-44B4-B80D-D48F6197FFD6}" type="presParOf" srcId="{3B31F580-1190-4C32-B5F5-07BF3C25ACF3}" destId="{C319DD24-D869-4557-BA50-A7BA4E2A8203}" srcOrd="2" destOrd="0" presId="urn:microsoft.com/office/officeart/2018/2/layout/IconCircleList"/>
    <dgm:cxn modelId="{478A2F4D-75FB-4325-A450-3739B636EB65}" type="presParOf" srcId="{3B31F580-1190-4C32-B5F5-07BF3C25ACF3}" destId="{89366F8B-CB34-458C-AECD-F80C77A93070}"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4DC45D6-A7FC-4E54-A94E-1E8D9EAC197A}" type="doc">
      <dgm:prSet loTypeId="urn:microsoft.com/office/officeart/2016/7/layout/BasicProcessNew" loCatId="process" qsTypeId="urn:microsoft.com/office/officeart/2005/8/quickstyle/simple1" qsCatId="simple" csTypeId="urn:microsoft.com/office/officeart/2005/8/colors/colorful2" csCatId="colorful" phldr="1"/>
      <dgm:spPr/>
      <dgm:t>
        <a:bodyPr/>
        <a:lstStyle/>
        <a:p>
          <a:endParaRPr lang="en-GB"/>
        </a:p>
      </dgm:t>
    </dgm:pt>
    <dgm:pt modelId="{F279BC32-9600-45A9-94B0-79D4ECDEE5ED}">
      <dgm:prSet phldrT="[Text]" custT="1"/>
      <dgm:spPr/>
      <dgm:t>
        <a:bodyPr/>
        <a:lstStyle/>
        <a:p>
          <a:r>
            <a:rPr lang="en-GB" sz="1400"/>
            <a:t>The reform process that affects staff </a:t>
          </a:r>
          <a:r>
            <a:rPr lang="en-GB" sz="1600" b="1"/>
            <a:t>must be based on objective criteria</a:t>
          </a:r>
          <a:r>
            <a:rPr lang="en-GB" sz="1400"/>
            <a:t>, respect ILO Staff regulations, IGDS’s, ILO JNC Guidelines on Managing Change and Restructuring Processes and any other applicable rules and should be done in continuous consultation and/or negotiation with the Staff Union. </a:t>
          </a:r>
        </a:p>
      </dgm:t>
    </dgm:pt>
    <dgm:pt modelId="{6695F747-026E-40F6-8C97-DEAB5E541273}" type="parTrans" cxnId="{22CD7F99-DE0C-46C0-A88B-EB560FA702D6}">
      <dgm:prSet/>
      <dgm:spPr/>
      <dgm:t>
        <a:bodyPr/>
        <a:lstStyle/>
        <a:p>
          <a:endParaRPr lang="en-GB"/>
        </a:p>
      </dgm:t>
    </dgm:pt>
    <dgm:pt modelId="{2E6460C7-DEC8-4D62-89E7-F14E7841E2EB}" type="sibTrans" cxnId="{22CD7F99-DE0C-46C0-A88B-EB560FA702D6}">
      <dgm:prSet/>
      <dgm:spPr/>
      <dgm:t>
        <a:bodyPr/>
        <a:lstStyle/>
        <a:p>
          <a:endParaRPr lang="en-GB"/>
        </a:p>
      </dgm:t>
    </dgm:pt>
    <dgm:pt modelId="{8C63F74D-50A6-45FB-AF81-1C2718EC2AFE}">
      <dgm:prSet custT="1"/>
      <dgm:spPr/>
      <dgm:t>
        <a:bodyPr/>
        <a:lstStyle/>
        <a:p>
          <a:r>
            <a:rPr lang="en-GB" sz="1400"/>
            <a:t>This document entails important changes and decisions which will </a:t>
          </a:r>
          <a:r>
            <a:rPr lang="en-GB" sz="1600" b="1"/>
            <a:t>affect the ILO staff members’ terms and conditions of employment</a:t>
          </a:r>
          <a:r>
            <a:rPr lang="en-GB" sz="1400"/>
            <a:t>, and consequently the Administration and the SU are bound by the obligation to negotiate its contents under our Collective Bargaining framework. </a:t>
          </a:r>
        </a:p>
      </dgm:t>
    </dgm:pt>
    <dgm:pt modelId="{4221AE33-2CC2-45E3-95A0-44A3125AAD56}" type="parTrans" cxnId="{D22C60A5-187C-4897-85FC-093459F450DB}">
      <dgm:prSet/>
      <dgm:spPr/>
      <dgm:t>
        <a:bodyPr/>
        <a:lstStyle/>
        <a:p>
          <a:endParaRPr lang="en-GB"/>
        </a:p>
      </dgm:t>
    </dgm:pt>
    <dgm:pt modelId="{BC8AAEE6-CF28-4778-B30D-81443A7EE635}" type="sibTrans" cxnId="{D22C60A5-187C-4897-85FC-093459F450DB}">
      <dgm:prSet/>
      <dgm:spPr/>
      <dgm:t>
        <a:bodyPr/>
        <a:lstStyle/>
        <a:p>
          <a:endParaRPr lang="en-GB"/>
        </a:p>
      </dgm:t>
    </dgm:pt>
    <dgm:pt modelId="{E0B848CA-BF02-4ABB-8059-C790D0637E5B}">
      <dgm:prSet custT="1"/>
      <dgm:spPr/>
      <dgm:t>
        <a:bodyPr/>
        <a:lstStyle/>
        <a:p>
          <a:r>
            <a:rPr lang="en-GB" sz="1800" b="1"/>
            <a:t>Judgment No. 4808 </a:t>
          </a:r>
          <a:r>
            <a:rPr lang="en-GB" sz="1600"/>
            <a:t>under which the ILO Administrative Tribunal recalled “that a collective agreement becomes part of the law of the international civil service and should be applied in accordance with its terms and the intention of its authors.” (consideration 9). </a:t>
          </a:r>
        </a:p>
      </dgm:t>
    </dgm:pt>
    <dgm:pt modelId="{084A04F0-2C39-40E9-88AE-B658AF73A299}" type="parTrans" cxnId="{941EF3DB-05D0-4F7E-BCDA-B7E9B006484C}">
      <dgm:prSet/>
      <dgm:spPr/>
      <dgm:t>
        <a:bodyPr/>
        <a:lstStyle/>
        <a:p>
          <a:endParaRPr lang="en-GB"/>
        </a:p>
      </dgm:t>
    </dgm:pt>
    <dgm:pt modelId="{9E80A5C4-29EF-41CE-92FF-EF1B6A311C6C}" type="sibTrans" cxnId="{941EF3DB-05D0-4F7E-BCDA-B7E9B006484C}">
      <dgm:prSet/>
      <dgm:spPr/>
      <dgm:t>
        <a:bodyPr/>
        <a:lstStyle/>
        <a:p>
          <a:endParaRPr lang="en-GB"/>
        </a:p>
      </dgm:t>
    </dgm:pt>
    <dgm:pt modelId="{D57A7580-73B8-46D2-96DF-E5E4C407955A}">
      <dgm:prSet custT="1"/>
      <dgm:spPr/>
      <dgm:t>
        <a:bodyPr/>
        <a:lstStyle/>
        <a:p>
          <a:r>
            <a:rPr lang="en-GB" sz="1600"/>
            <a:t>According to the ILO Staff Regulations</a:t>
          </a:r>
          <a:r>
            <a:rPr lang="en-GB" sz="1800" b="1"/>
            <a:t>, the SU is the sole recognized official statutory body entitled to represent the interests of the staff</a:t>
          </a:r>
          <a:r>
            <a:rPr lang="en-GB" sz="1600"/>
            <a:t>. It cannot be superseded or replaced in any way by other bodies like the ILO Review Team or the Sounding Board. </a:t>
          </a:r>
        </a:p>
      </dgm:t>
    </dgm:pt>
    <dgm:pt modelId="{633AB7AD-5BA8-495B-A56F-A3D7EBAE3AA9}" type="parTrans" cxnId="{6B620C48-6D39-416C-9B2C-8DE781C8CA20}">
      <dgm:prSet/>
      <dgm:spPr/>
      <dgm:t>
        <a:bodyPr/>
        <a:lstStyle/>
        <a:p>
          <a:endParaRPr lang="en-GB"/>
        </a:p>
      </dgm:t>
    </dgm:pt>
    <dgm:pt modelId="{E8FC774F-6EC3-480F-998B-98E70AFBFFC1}" type="sibTrans" cxnId="{6B620C48-6D39-416C-9B2C-8DE781C8CA20}">
      <dgm:prSet/>
      <dgm:spPr/>
      <dgm:t>
        <a:bodyPr/>
        <a:lstStyle/>
        <a:p>
          <a:endParaRPr lang="en-GB"/>
        </a:p>
      </dgm:t>
    </dgm:pt>
    <dgm:pt modelId="{1125E32B-3D45-4158-A335-8FD9FF4EA255}" type="pres">
      <dgm:prSet presAssocID="{74DC45D6-A7FC-4E54-A94E-1E8D9EAC197A}" presName="Name0" presStyleCnt="0">
        <dgm:presLayoutVars>
          <dgm:dir/>
          <dgm:resizeHandles val="exact"/>
        </dgm:presLayoutVars>
      </dgm:prSet>
      <dgm:spPr/>
    </dgm:pt>
    <dgm:pt modelId="{4840EEF2-6BE0-423A-B223-52C56588A052}" type="pres">
      <dgm:prSet presAssocID="{F279BC32-9600-45A9-94B0-79D4ECDEE5ED}" presName="node" presStyleLbl="node1" presStyleIdx="0" presStyleCnt="7" custScaleY="172456">
        <dgm:presLayoutVars>
          <dgm:bulletEnabled val="1"/>
        </dgm:presLayoutVars>
      </dgm:prSet>
      <dgm:spPr/>
    </dgm:pt>
    <dgm:pt modelId="{7DDAC54D-8FEF-4398-B327-FFB76B3D6206}" type="pres">
      <dgm:prSet presAssocID="{2E6460C7-DEC8-4D62-89E7-F14E7841E2EB}" presName="sibTransSpacerBeforeConnector" presStyleCnt="0"/>
      <dgm:spPr/>
    </dgm:pt>
    <dgm:pt modelId="{D95DC062-88DC-41DA-8B14-9EBA7E8ABD5C}" type="pres">
      <dgm:prSet presAssocID="{2E6460C7-DEC8-4D62-89E7-F14E7841E2EB}" presName="sibTrans" presStyleLbl="node1" presStyleIdx="1" presStyleCnt="7"/>
      <dgm:spPr/>
    </dgm:pt>
    <dgm:pt modelId="{85C5FC76-AE09-4E82-9E86-4C4258E2C766}" type="pres">
      <dgm:prSet presAssocID="{2E6460C7-DEC8-4D62-89E7-F14E7841E2EB}" presName="sibTransSpacerAfterConnector" presStyleCnt="0"/>
      <dgm:spPr/>
    </dgm:pt>
    <dgm:pt modelId="{C4C9166A-7202-4264-936A-BFF85A378FB6}" type="pres">
      <dgm:prSet presAssocID="{8C63F74D-50A6-45FB-AF81-1C2718EC2AFE}" presName="node" presStyleLbl="node1" presStyleIdx="2" presStyleCnt="7" custScaleY="173031">
        <dgm:presLayoutVars>
          <dgm:bulletEnabled val="1"/>
        </dgm:presLayoutVars>
      </dgm:prSet>
      <dgm:spPr/>
    </dgm:pt>
    <dgm:pt modelId="{604C9B4F-3523-4355-839E-B16D4D1F6FF6}" type="pres">
      <dgm:prSet presAssocID="{BC8AAEE6-CF28-4778-B30D-81443A7EE635}" presName="sibTransSpacerBeforeConnector" presStyleCnt="0"/>
      <dgm:spPr/>
    </dgm:pt>
    <dgm:pt modelId="{2E55676C-DB1D-445D-97CA-89B05D4F3354}" type="pres">
      <dgm:prSet presAssocID="{BC8AAEE6-CF28-4778-B30D-81443A7EE635}" presName="sibTrans" presStyleLbl="node1" presStyleIdx="3" presStyleCnt="7"/>
      <dgm:spPr/>
    </dgm:pt>
    <dgm:pt modelId="{54BF1DD3-64D0-4E84-94E3-77FBCFFDFE24}" type="pres">
      <dgm:prSet presAssocID="{BC8AAEE6-CF28-4778-B30D-81443A7EE635}" presName="sibTransSpacerAfterConnector" presStyleCnt="0"/>
      <dgm:spPr/>
    </dgm:pt>
    <dgm:pt modelId="{E25002D1-485E-4A49-895A-1A357B5E9EEE}" type="pres">
      <dgm:prSet presAssocID="{E0B848CA-BF02-4ABB-8059-C790D0637E5B}" presName="node" presStyleLbl="node1" presStyleIdx="4" presStyleCnt="7" custScaleY="174461" custLinFactX="4311" custLinFactNeighborX="100000" custLinFactNeighborY="-4651">
        <dgm:presLayoutVars>
          <dgm:bulletEnabled val="1"/>
        </dgm:presLayoutVars>
      </dgm:prSet>
      <dgm:spPr/>
    </dgm:pt>
    <dgm:pt modelId="{32D760D9-A548-4588-9AE9-EB19BD64F953}" type="pres">
      <dgm:prSet presAssocID="{9E80A5C4-29EF-41CE-92FF-EF1B6A311C6C}" presName="sibTransSpacerBeforeConnector" presStyleCnt="0"/>
      <dgm:spPr/>
    </dgm:pt>
    <dgm:pt modelId="{FEEE2DB7-1A82-41A5-AFA0-FE5D199D977D}" type="pres">
      <dgm:prSet presAssocID="{9E80A5C4-29EF-41CE-92FF-EF1B6A311C6C}" presName="sibTrans" presStyleLbl="node1" presStyleIdx="5" presStyleCnt="7"/>
      <dgm:spPr/>
    </dgm:pt>
    <dgm:pt modelId="{F3B619CE-402C-472A-956C-6D89BE23FDEF}" type="pres">
      <dgm:prSet presAssocID="{9E80A5C4-29EF-41CE-92FF-EF1B6A311C6C}" presName="sibTransSpacerAfterConnector" presStyleCnt="0"/>
      <dgm:spPr/>
    </dgm:pt>
    <dgm:pt modelId="{6F776C64-684E-481D-BA6A-883809B91EDB}" type="pres">
      <dgm:prSet presAssocID="{D57A7580-73B8-46D2-96DF-E5E4C407955A}" presName="node" presStyleLbl="node1" presStyleIdx="6" presStyleCnt="7" custScaleY="173448">
        <dgm:presLayoutVars>
          <dgm:bulletEnabled val="1"/>
        </dgm:presLayoutVars>
      </dgm:prSet>
      <dgm:spPr/>
    </dgm:pt>
  </dgm:ptLst>
  <dgm:cxnLst>
    <dgm:cxn modelId="{8AEE742E-A241-4AE3-A359-54B45A58AE8A}" type="presOf" srcId="{F279BC32-9600-45A9-94B0-79D4ECDEE5ED}" destId="{4840EEF2-6BE0-423A-B223-52C56588A052}" srcOrd="0" destOrd="0" presId="urn:microsoft.com/office/officeart/2016/7/layout/BasicProcessNew"/>
    <dgm:cxn modelId="{43D3B834-24AB-402E-95FF-B9EC82009C64}" type="presOf" srcId="{D57A7580-73B8-46D2-96DF-E5E4C407955A}" destId="{6F776C64-684E-481D-BA6A-883809B91EDB}" srcOrd="0" destOrd="0" presId="urn:microsoft.com/office/officeart/2016/7/layout/BasicProcessNew"/>
    <dgm:cxn modelId="{6B620C48-6D39-416C-9B2C-8DE781C8CA20}" srcId="{74DC45D6-A7FC-4E54-A94E-1E8D9EAC197A}" destId="{D57A7580-73B8-46D2-96DF-E5E4C407955A}" srcOrd="3" destOrd="0" parTransId="{633AB7AD-5BA8-495B-A56F-A3D7EBAE3AA9}" sibTransId="{E8FC774F-6EC3-480F-998B-98E70AFBFFC1}"/>
    <dgm:cxn modelId="{3AFF118A-E77F-4951-8C64-C2D263E18A3A}" type="presOf" srcId="{E0B848CA-BF02-4ABB-8059-C790D0637E5B}" destId="{E25002D1-485E-4A49-895A-1A357B5E9EEE}" srcOrd="0" destOrd="0" presId="urn:microsoft.com/office/officeart/2016/7/layout/BasicProcessNew"/>
    <dgm:cxn modelId="{FD439E8D-577C-4C79-A9A5-7DC4645BB796}" type="presOf" srcId="{8C63F74D-50A6-45FB-AF81-1C2718EC2AFE}" destId="{C4C9166A-7202-4264-936A-BFF85A378FB6}" srcOrd="0" destOrd="0" presId="urn:microsoft.com/office/officeart/2016/7/layout/BasicProcessNew"/>
    <dgm:cxn modelId="{22CD7F99-DE0C-46C0-A88B-EB560FA702D6}" srcId="{74DC45D6-A7FC-4E54-A94E-1E8D9EAC197A}" destId="{F279BC32-9600-45A9-94B0-79D4ECDEE5ED}" srcOrd="0" destOrd="0" parTransId="{6695F747-026E-40F6-8C97-DEAB5E541273}" sibTransId="{2E6460C7-DEC8-4D62-89E7-F14E7841E2EB}"/>
    <dgm:cxn modelId="{273985A4-C36D-4157-9742-B433AD2C83D2}" type="presOf" srcId="{9E80A5C4-29EF-41CE-92FF-EF1B6A311C6C}" destId="{FEEE2DB7-1A82-41A5-AFA0-FE5D199D977D}" srcOrd="0" destOrd="0" presId="urn:microsoft.com/office/officeart/2016/7/layout/BasicProcessNew"/>
    <dgm:cxn modelId="{D22C60A5-187C-4897-85FC-093459F450DB}" srcId="{74DC45D6-A7FC-4E54-A94E-1E8D9EAC197A}" destId="{8C63F74D-50A6-45FB-AF81-1C2718EC2AFE}" srcOrd="1" destOrd="0" parTransId="{4221AE33-2CC2-45E3-95A0-44A3125AAD56}" sibTransId="{BC8AAEE6-CF28-4778-B30D-81443A7EE635}"/>
    <dgm:cxn modelId="{E1FF7EBE-1C8F-42D4-9AAF-6B65A44A58E2}" type="presOf" srcId="{74DC45D6-A7FC-4E54-A94E-1E8D9EAC197A}" destId="{1125E32B-3D45-4158-A335-8FD9FF4EA255}" srcOrd="0" destOrd="0" presId="urn:microsoft.com/office/officeart/2016/7/layout/BasicProcessNew"/>
    <dgm:cxn modelId="{F8650AD8-1DD4-458E-A08F-16140CF67A08}" type="presOf" srcId="{BC8AAEE6-CF28-4778-B30D-81443A7EE635}" destId="{2E55676C-DB1D-445D-97CA-89B05D4F3354}" srcOrd="0" destOrd="0" presId="urn:microsoft.com/office/officeart/2016/7/layout/BasicProcessNew"/>
    <dgm:cxn modelId="{941EF3DB-05D0-4F7E-BCDA-B7E9B006484C}" srcId="{74DC45D6-A7FC-4E54-A94E-1E8D9EAC197A}" destId="{E0B848CA-BF02-4ABB-8059-C790D0637E5B}" srcOrd="2" destOrd="0" parTransId="{084A04F0-2C39-40E9-88AE-B658AF73A299}" sibTransId="{9E80A5C4-29EF-41CE-92FF-EF1B6A311C6C}"/>
    <dgm:cxn modelId="{FA7381DE-B9BC-40A2-9AEA-B0F288C92DE3}" type="presOf" srcId="{2E6460C7-DEC8-4D62-89E7-F14E7841E2EB}" destId="{D95DC062-88DC-41DA-8B14-9EBA7E8ABD5C}" srcOrd="0" destOrd="0" presId="urn:microsoft.com/office/officeart/2016/7/layout/BasicProcessNew"/>
    <dgm:cxn modelId="{F00B54AA-CD55-498B-AAD7-D03193AB89AC}" type="presParOf" srcId="{1125E32B-3D45-4158-A335-8FD9FF4EA255}" destId="{4840EEF2-6BE0-423A-B223-52C56588A052}" srcOrd="0" destOrd="0" presId="urn:microsoft.com/office/officeart/2016/7/layout/BasicProcessNew"/>
    <dgm:cxn modelId="{9E16F9B6-2CBF-4990-9F29-09F3D448EF85}" type="presParOf" srcId="{1125E32B-3D45-4158-A335-8FD9FF4EA255}" destId="{7DDAC54D-8FEF-4398-B327-FFB76B3D6206}" srcOrd="1" destOrd="0" presId="urn:microsoft.com/office/officeart/2016/7/layout/BasicProcessNew"/>
    <dgm:cxn modelId="{995FD689-9E7D-4596-AB65-9017275DE2E3}" type="presParOf" srcId="{1125E32B-3D45-4158-A335-8FD9FF4EA255}" destId="{D95DC062-88DC-41DA-8B14-9EBA7E8ABD5C}" srcOrd="2" destOrd="0" presId="urn:microsoft.com/office/officeart/2016/7/layout/BasicProcessNew"/>
    <dgm:cxn modelId="{37A3C9FA-64A5-4F86-B616-9DCD63468CCE}" type="presParOf" srcId="{1125E32B-3D45-4158-A335-8FD9FF4EA255}" destId="{85C5FC76-AE09-4E82-9E86-4C4258E2C766}" srcOrd="3" destOrd="0" presId="urn:microsoft.com/office/officeart/2016/7/layout/BasicProcessNew"/>
    <dgm:cxn modelId="{0EEC8AC4-6052-4520-B338-4666A1E76007}" type="presParOf" srcId="{1125E32B-3D45-4158-A335-8FD9FF4EA255}" destId="{C4C9166A-7202-4264-936A-BFF85A378FB6}" srcOrd="4" destOrd="0" presId="urn:microsoft.com/office/officeart/2016/7/layout/BasicProcessNew"/>
    <dgm:cxn modelId="{60E1A5D2-B795-484F-A9FE-23C526B892F5}" type="presParOf" srcId="{1125E32B-3D45-4158-A335-8FD9FF4EA255}" destId="{604C9B4F-3523-4355-839E-B16D4D1F6FF6}" srcOrd="5" destOrd="0" presId="urn:microsoft.com/office/officeart/2016/7/layout/BasicProcessNew"/>
    <dgm:cxn modelId="{620FAFFD-B96F-49E3-8773-B88F3BDDCDF6}" type="presParOf" srcId="{1125E32B-3D45-4158-A335-8FD9FF4EA255}" destId="{2E55676C-DB1D-445D-97CA-89B05D4F3354}" srcOrd="6" destOrd="0" presId="urn:microsoft.com/office/officeart/2016/7/layout/BasicProcessNew"/>
    <dgm:cxn modelId="{453C0602-DBEF-4EAB-836A-FC5632438F81}" type="presParOf" srcId="{1125E32B-3D45-4158-A335-8FD9FF4EA255}" destId="{54BF1DD3-64D0-4E84-94E3-77FBCFFDFE24}" srcOrd="7" destOrd="0" presId="urn:microsoft.com/office/officeart/2016/7/layout/BasicProcessNew"/>
    <dgm:cxn modelId="{F7112F3B-29C6-4965-BA97-68E271471161}" type="presParOf" srcId="{1125E32B-3D45-4158-A335-8FD9FF4EA255}" destId="{E25002D1-485E-4A49-895A-1A357B5E9EEE}" srcOrd="8" destOrd="0" presId="urn:microsoft.com/office/officeart/2016/7/layout/BasicProcessNew"/>
    <dgm:cxn modelId="{2D029F1B-169A-4E33-BC69-B9D6BBA1406D}" type="presParOf" srcId="{1125E32B-3D45-4158-A335-8FD9FF4EA255}" destId="{32D760D9-A548-4588-9AE9-EB19BD64F953}" srcOrd="9" destOrd="0" presId="urn:microsoft.com/office/officeart/2016/7/layout/BasicProcessNew"/>
    <dgm:cxn modelId="{0C8FE943-9A70-4777-A45D-CDE8DCF99AD5}" type="presParOf" srcId="{1125E32B-3D45-4158-A335-8FD9FF4EA255}" destId="{FEEE2DB7-1A82-41A5-AFA0-FE5D199D977D}" srcOrd="10" destOrd="0" presId="urn:microsoft.com/office/officeart/2016/7/layout/BasicProcessNew"/>
    <dgm:cxn modelId="{76B52891-758C-415B-A00B-E3AB01472899}" type="presParOf" srcId="{1125E32B-3D45-4158-A335-8FD9FF4EA255}" destId="{F3B619CE-402C-472A-956C-6D89BE23FDEF}" srcOrd="11" destOrd="0" presId="urn:microsoft.com/office/officeart/2016/7/layout/BasicProcessNew"/>
    <dgm:cxn modelId="{1D87A71D-81FE-408B-A011-F8936B246994}" type="presParOf" srcId="{1125E32B-3D45-4158-A335-8FD9FF4EA255}" destId="{6F776C64-684E-481D-BA6A-883809B91EDB}" srcOrd="12" destOrd="0" presId="urn:microsoft.com/office/officeart/2016/7/layout/Basic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4DC45D6-A7FC-4E54-A94E-1E8D9EAC197A}" type="doc">
      <dgm:prSet loTypeId="urn:microsoft.com/office/officeart/2016/7/layout/BasicProcessNew" loCatId="process" qsTypeId="urn:microsoft.com/office/officeart/2005/8/quickstyle/simple1" qsCatId="simple" csTypeId="urn:microsoft.com/office/officeart/2005/8/colors/colorful2" csCatId="colorful" phldr="1"/>
      <dgm:spPr/>
      <dgm:t>
        <a:bodyPr/>
        <a:lstStyle/>
        <a:p>
          <a:endParaRPr lang="en-GB"/>
        </a:p>
      </dgm:t>
    </dgm:pt>
    <dgm:pt modelId="{AA81C997-C80A-4270-B5EE-F1CB9C75D29D}">
      <dgm:prSet custT="1"/>
      <dgm:spPr/>
      <dgm:t>
        <a:bodyPr/>
        <a:lstStyle/>
        <a:p>
          <a:r>
            <a:rPr lang="en-GB" sz="2000"/>
            <a:t>Any proposal that requires negotiation with the SU </a:t>
          </a:r>
          <a:r>
            <a:rPr lang="en-GB" sz="2400" b="1"/>
            <a:t>should not be submitted to the GB </a:t>
          </a:r>
          <a:r>
            <a:rPr lang="en-GB" sz="2000"/>
            <a:t>in a manner that would constrain the SU’s bargaining position and pre-empt the process of good-faith negotiations</a:t>
          </a:r>
          <a:r>
            <a:rPr lang="en-GB" sz="1200"/>
            <a:t>. </a:t>
          </a:r>
        </a:p>
      </dgm:t>
    </dgm:pt>
    <dgm:pt modelId="{10A2DC41-A521-4919-A064-B6567FCB9D3E}" type="parTrans" cxnId="{911BE971-C224-4D33-8F1A-341EFC3734BC}">
      <dgm:prSet/>
      <dgm:spPr/>
      <dgm:t>
        <a:bodyPr/>
        <a:lstStyle/>
        <a:p>
          <a:endParaRPr lang="en-GB"/>
        </a:p>
      </dgm:t>
    </dgm:pt>
    <dgm:pt modelId="{ECCA7021-BD0C-4119-8223-6D287CCE183B}" type="sibTrans" cxnId="{911BE971-C224-4D33-8F1A-341EFC3734BC}">
      <dgm:prSet/>
      <dgm:spPr/>
      <dgm:t>
        <a:bodyPr/>
        <a:lstStyle/>
        <a:p>
          <a:endParaRPr lang="en-GB"/>
        </a:p>
      </dgm:t>
    </dgm:pt>
    <dgm:pt modelId="{45E904AE-5F45-46CE-80D0-056C28109E67}">
      <dgm:prSet custT="1"/>
      <dgm:spPr/>
      <dgm:t>
        <a:bodyPr/>
        <a:lstStyle/>
        <a:p>
          <a:r>
            <a:rPr lang="en-GB" sz="1800"/>
            <a:t>The Paper </a:t>
          </a:r>
          <a:r>
            <a:rPr lang="en-GB" sz="2000" b="1"/>
            <a:t>does not address the fact</a:t>
          </a:r>
          <a:r>
            <a:rPr lang="en-GB" sz="1800"/>
            <a:t> that staff at ITC/Turin fall under </a:t>
          </a:r>
          <a:r>
            <a:rPr lang="en-GB" sz="2000" b="1"/>
            <a:t>different staff regulations</a:t>
          </a:r>
          <a:r>
            <a:rPr lang="en-GB" sz="1800"/>
            <a:t> and provides</a:t>
          </a:r>
          <a:r>
            <a:rPr lang="en-GB" sz="2000" b="1"/>
            <a:t> no clarity</a:t>
          </a:r>
          <a:r>
            <a:rPr lang="en-GB" sz="1800"/>
            <a:t> regarding the implications of transferred staffs. </a:t>
          </a:r>
        </a:p>
      </dgm:t>
    </dgm:pt>
    <dgm:pt modelId="{B170C7B9-C1DE-4B4A-8698-8D1645F39413}" type="parTrans" cxnId="{616306E3-3960-44C8-8655-30D7CBA2F061}">
      <dgm:prSet/>
      <dgm:spPr/>
      <dgm:t>
        <a:bodyPr/>
        <a:lstStyle/>
        <a:p>
          <a:endParaRPr lang="en-GB"/>
        </a:p>
      </dgm:t>
    </dgm:pt>
    <dgm:pt modelId="{D50BC98D-CFFF-4B7B-859F-B769128C97EC}" type="sibTrans" cxnId="{616306E3-3960-44C8-8655-30D7CBA2F061}">
      <dgm:prSet/>
      <dgm:spPr/>
      <dgm:t>
        <a:bodyPr/>
        <a:lstStyle/>
        <a:p>
          <a:endParaRPr lang="en-GB"/>
        </a:p>
      </dgm:t>
    </dgm:pt>
    <dgm:pt modelId="{642EA736-EDE8-42F2-9287-AE92A82F0117}">
      <dgm:prSet custT="1"/>
      <dgm:spPr/>
      <dgm:t>
        <a:bodyPr/>
        <a:lstStyle/>
        <a:p>
          <a:r>
            <a:rPr lang="en-GB" sz="1800"/>
            <a:t>According to the rulings of the ILO Administrative Tribunal, the </a:t>
          </a:r>
          <a:r>
            <a:rPr lang="en-GB" sz="2000" b="1"/>
            <a:t>discretionary power of the Director General is subject to the following limitations</a:t>
          </a:r>
          <a:r>
            <a:rPr lang="en-GB" sz="1800"/>
            <a:t>: (a) a decision must be based on correct facts; (b) essential facts must properly be considered; (c) a decision must clearly not be based on mistaken conclusions; (d) a decision cannot involve misuse (or abuse) of authority.</a:t>
          </a:r>
        </a:p>
      </dgm:t>
    </dgm:pt>
    <dgm:pt modelId="{DFBCEED7-F836-4C3F-BC26-D6DA6444692D}" type="parTrans" cxnId="{07D87F0C-0B89-4D7B-9407-F7CEC299DA42}">
      <dgm:prSet/>
      <dgm:spPr/>
      <dgm:t>
        <a:bodyPr/>
        <a:lstStyle/>
        <a:p>
          <a:endParaRPr lang="en-GB"/>
        </a:p>
      </dgm:t>
    </dgm:pt>
    <dgm:pt modelId="{61D35DFF-9D36-4A42-BE3C-7E10154FAAD5}" type="sibTrans" cxnId="{07D87F0C-0B89-4D7B-9407-F7CEC299DA42}">
      <dgm:prSet/>
      <dgm:spPr/>
      <dgm:t>
        <a:bodyPr/>
        <a:lstStyle/>
        <a:p>
          <a:endParaRPr lang="en-GB"/>
        </a:p>
      </dgm:t>
    </dgm:pt>
    <dgm:pt modelId="{1125E32B-3D45-4158-A335-8FD9FF4EA255}" type="pres">
      <dgm:prSet presAssocID="{74DC45D6-A7FC-4E54-A94E-1E8D9EAC197A}" presName="Name0" presStyleCnt="0">
        <dgm:presLayoutVars>
          <dgm:dir/>
          <dgm:resizeHandles val="exact"/>
        </dgm:presLayoutVars>
      </dgm:prSet>
      <dgm:spPr/>
    </dgm:pt>
    <dgm:pt modelId="{9C0536A9-9617-4A1D-BF21-5D24BC1DA9BB}" type="pres">
      <dgm:prSet presAssocID="{AA81C997-C80A-4270-B5EE-F1CB9C75D29D}" presName="node" presStyleLbl="node1" presStyleIdx="0" presStyleCnt="5" custScaleY="152473">
        <dgm:presLayoutVars>
          <dgm:bulletEnabled val="1"/>
        </dgm:presLayoutVars>
      </dgm:prSet>
      <dgm:spPr/>
    </dgm:pt>
    <dgm:pt modelId="{9182470B-B4B7-471B-890F-5555D269EB25}" type="pres">
      <dgm:prSet presAssocID="{ECCA7021-BD0C-4119-8223-6D287CCE183B}" presName="sibTransSpacerBeforeConnector" presStyleCnt="0"/>
      <dgm:spPr/>
    </dgm:pt>
    <dgm:pt modelId="{305CA368-1A99-4ED4-998B-155A8F617676}" type="pres">
      <dgm:prSet presAssocID="{ECCA7021-BD0C-4119-8223-6D287CCE183B}" presName="sibTrans" presStyleLbl="node1" presStyleIdx="1" presStyleCnt="5"/>
      <dgm:spPr/>
    </dgm:pt>
    <dgm:pt modelId="{16E854CE-1B82-4A88-AD2B-2E248D160679}" type="pres">
      <dgm:prSet presAssocID="{ECCA7021-BD0C-4119-8223-6D287CCE183B}" presName="sibTransSpacerAfterConnector" presStyleCnt="0"/>
      <dgm:spPr/>
    </dgm:pt>
    <dgm:pt modelId="{DFD57FE3-1150-44ED-B180-1BD61F467C81}" type="pres">
      <dgm:prSet presAssocID="{45E904AE-5F45-46CE-80D0-056C28109E67}" presName="node" presStyleLbl="node1" presStyleIdx="2" presStyleCnt="5" custScaleY="152473">
        <dgm:presLayoutVars>
          <dgm:bulletEnabled val="1"/>
        </dgm:presLayoutVars>
      </dgm:prSet>
      <dgm:spPr/>
    </dgm:pt>
    <dgm:pt modelId="{948508ED-3658-4F4D-8698-F26A812E2F91}" type="pres">
      <dgm:prSet presAssocID="{D50BC98D-CFFF-4B7B-859F-B769128C97EC}" presName="sibTransSpacerBeforeConnector" presStyleCnt="0"/>
      <dgm:spPr/>
    </dgm:pt>
    <dgm:pt modelId="{32233B1A-41DF-48C9-A189-2F6999E0597E}" type="pres">
      <dgm:prSet presAssocID="{D50BC98D-CFFF-4B7B-859F-B769128C97EC}" presName="sibTrans" presStyleLbl="node1" presStyleIdx="3" presStyleCnt="5"/>
      <dgm:spPr/>
    </dgm:pt>
    <dgm:pt modelId="{6B3D5D2F-5C4B-4F3E-81A7-456DCB38DEC9}" type="pres">
      <dgm:prSet presAssocID="{D50BC98D-CFFF-4B7B-859F-B769128C97EC}" presName="sibTransSpacerAfterConnector" presStyleCnt="0"/>
      <dgm:spPr/>
    </dgm:pt>
    <dgm:pt modelId="{1AF0A109-BCF3-4BC0-AE7A-1B781BBC6BB2}" type="pres">
      <dgm:prSet presAssocID="{642EA736-EDE8-42F2-9287-AE92A82F0117}" presName="node" presStyleLbl="node1" presStyleIdx="4" presStyleCnt="5" custScaleY="152473">
        <dgm:presLayoutVars>
          <dgm:bulletEnabled val="1"/>
        </dgm:presLayoutVars>
      </dgm:prSet>
      <dgm:spPr/>
    </dgm:pt>
  </dgm:ptLst>
  <dgm:cxnLst>
    <dgm:cxn modelId="{07D87F0C-0B89-4D7B-9407-F7CEC299DA42}" srcId="{74DC45D6-A7FC-4E54-A94E-1E8D9EAC197A}" destId="{642EA736-EDE8-42F2-9287-AE92A82F0117}" srcOrd="2" destOrd="0" parTransId="{DFBCEED7-F836-4C3F-BC26-D6DA6444692D}" sibTransId="{61D35DFF-9D36-4A42-BE3C-7E10154FAAD5}"/>
    <dgm:cxn modelId="{C2DC9112-E1C1-410C-A31D-82D74D0A9FEC}" type="presOf" srcId="{D50BC98D-CFFF-4B7B-859F-B769128C97EC}" destId="{32233B1A-41DF-48C9-A189-2F6999E0597E}" srcOrd="0" destOrd="0" presId="urn:microsoft.com/office/officeart/2016/7/layout/BasicProcessNew"/>
    <dgm:cxn modelId="{1DDE882E-1F6A-4234-ACB0-ED5844D9530E}" type="presOf" srcId="{ECCA7021-BD0C-4119-8223-6D287CCE183B}" destId="{305CA368-1A99-4ED4-998B-155A8F617676}" srcOrd="0" destOrd="0" presId="urn:microsoft.com/office/officeart/2016/7/layout/BasicProcessNew"/>
    <dgm:cxn modelId="{C102AD62-F4C4-46F9-86B8-B62E585891D6}" type="presOf" srcId="{45E904AE-5F45-46CE-80D0-056C28109E67}" destId="{DFD57FE3-1150-44ED-B180-1BD61F467C81}" srcOrd="0" destOrd="0" presId="urn:microsoft.com/office/officeart/2016/7/layout/BasicProcessNew"/>
    <dgm:cxn modelId="{911BE971-C224-4D33-8F1A-341EFC3734BC}" srcId="{74DC45D6-A7FC-4E54-A94E-1E8D9EAC197A}" destId="{AA81C997-C80A-4270-B5EE-F1CB9C75D29D}" srcOrd="0" destOrd="0" parTransId="{10A2DC41-A521-4919-A064-B6567FCB9D3E}" sibTransId="{ECCA7021-BD0C-4119-8223-6D287CCE183B}"/>
    <dgm:cxn modelId="{2F77AD5A-5658-4757-8AC5-C71D9857AF94}" type="presOf" srcId="{642EA736-EDE8-42F2-9287-AE92A82F0117}" destId="{1AF0A109-BCF3-4BC0-AE7A-1B781BBC6BB2}" srcOrd="0" destOrd="0" presId="urn:microsoft.com/office/officeart/2016/7/layout/BasicProcessNew"/>
    <dgm:cxn modelId="{E1FF7EBE-1C8F-42D4-9AAF-6B65A44A58E2}" type="presOf" srcId="{74DC45D6-A7FC-4E54-A94E-1E8D9EAC197A}" destId="{1125E32B-3D45-4158-A335-8FD9FF4EA255}" srcOrd="0" destOrd="0" presId="urn:microsoft.com/office/officeart/2016/7/layout/BasicProcessNew"/>
    <dgm:cxn modelId="{389B0CE1-DBCE-4D42-AFD2-2A418376FD63}" type="presOf" srcId="{AA81C997-C80A-4270-B5EE-F1CB9C75D29D}" destId="{9C0536A9-9617-4A1D-BF21-5D24BC1DA9BB}" srcOrd="0" destOrd="0" presId="urn:microsoft.com/office/officeart/2016/7/layout/BasicProcessNew"/>
    <dgm:cxn modelId="{616306E3-3960-44C8-8655-30D7CBA2F061}" srcId="{74DC45D6-A7FC-4E54-A94E-1E8D9EAC197A}" destId="{45E904AE-5F45-46CE-80D0-056C28109E67}" srcOrd="1" destOrd="0" parTransId="{B170C7B9-C1DE-4B4A-8698-8D1645F39413}" sibTransId="{D50BC98D-CFFF-4B7B-859F-B769128C97EC}"/>
    <dgm:cxn modelId="{D61A7FFE-C5FF-44C7-9138-FD29914B19AF}" type="presParOf" srcId="{1125E32B-3D45-4158-A335-8FD9FF4EA255}" destId="{9C0536A9-9617-4A1D-BF21-5D24BC1DA9BB}" srcOrd="0" destOrd="0" presId="urn:microsoft.com/office/officeart/2016/7/layout/BasicProcessNew"/>
    <dgm:cxn modelId="{E3C97C80-774C-4FE0-ADFB-21B6E57A9934}" type="presParOf" srcId="{1125E32B-3D45-4158-A335-8FD9FF4EA255}" destId="{9182470B-B4B7-471B-890F-5555D269EB25}" srcOrd="1" destOrd="0" presId="urn:microsoft.com/office/officeart/2016/7/layout/BasicProcessNew"/>
    <dgm:cxn modelId="{5B99DE09-B960-410E-98F1-B14144DA2412}" type="presParOf" srcId="{1125E32B-3D45-4158-A335-8FD9FF4EA255}" destId="{305CA368-1A99-4ED4-998B-155A8F617676}" srcOrd="2" destOrd="0" presId="urn:microsoft.com/office/officeart/2016/7/layout/BasicProcessNew"/>
    <dgm:cxn modelId="{C0143B81-6090-4E96-AE5D-5C54F8A7EFC9}" type="presParOf" srcId="{1125E32B-3D45-4158-A335-8FD9FF4EA255}" destId="{16E854CE-1B82-4A88-AD2B-2E248D160679}" srcOrd="3" destOrd="0" presId="urn:microsoft.com/office/officeart/2016/7/layout/BasicProcessNew"/>
    <dgm:cxn modelId="{C1EE0B3E-3B49-48F4-BA77-900582C2FC09}" type="presParOf" srcId="{1125E32B-3D45-4158-A335-8FD9FF4EA255}" destId="{DFD57FE3-1150-44ED-B180-1BD61F467C81}" srcOrd="4" destOrd="0" presId="urn:microsoft.com/office/officeart/2016/7/layout/BasicProcessNew"/>
    <dgm:cxn modelId="{6B0DF8C9-918A-4A66-865C-F5DDEF2EEE4B}" type="presParOf" srcId="{1125E32B-3D45-4158-A335-8FD9FF4EA255}" destId="{948508ED-3658-4F4D-8698-F26A812E2F91}" srcOrd="5" destOrd="0" presId="urn:microsoft.com/office/officeart/2016/7/layout/BasicProcessNew"/>
    <dgm:cxn modelId="{D42FD0B9-9BE2-4B0C-9A40-8956050EB595}" type="presParOf" srcId="{1125E32B-3D45-4158-A335-8FD9FF4EA255}" destId="{32233B1A-41DF-48C9-A189-2F6999E0597E}" srcOrd="6" destOrd="0" presId="urn:microsoft.com/office/officeart/2016/7/layout/BasicProcessNew"/>
    <dgm:cxn modelId="{C4DD0651-B569-4D13-A87A-5F7B0F2B778A}" type="presParOf" srcId="{1125E32B-3D45-4158-A335-8FD9FF4EA255}" destId="{6B3D5D2F-5C4B-4F3E-81A7-456DCB38DEC9}" srcOrd="7" destOrd="0" presId="urn:microsoft.com/office/officeart/2016/7/layout/BasicProcessNew"/>
    <dgm:cxn modelId="{6673FA8C-D6C2-4805-B5E3-ABE26F1FB938}" type="presParOf" srcId="{1125E32B-3D45-4158-A335-8FD9FF4EA255}" destId="{1AF0A109-BCF3-4BC0-AE7A-1B781BBC6BB2}" srcOrd="8" destOrd="0" presId="urn:microsoft.com/office/officeart/2016/7/layout/Basic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94DF535-8C7C-4B02-8CCB-4A27AE0D91B4}"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GB"/>
        </a:p>
      </dgm:t>
    </dgm:pt>
    <dgm:pt modelId="{5C99A980-6697-4ADA-94A1-1B40F97C0835}">
      <dgm:prSet phldrT="[Text]" custT="1"/>
      <dgm:spPr/>
      <dgm:t>
        <a:bodyPr/>
        <a:lstStyle/>
        <a:p>
          <a:r>
            <a:rPr lang="en-GB" sz="1400"/>
            <a:t>The Administration’s does not base its proposals on its </a:t>
          </a:r>
          <a:r>
            <a:rPr lang="en-GB" sz="1600" b="1"/>
            <a:t>duty of care </a:t>
          </a:r>
          <a:r>
            <a:rPr lang="en-GB" sz="1400"/>
            <a:t>towards its staff and a human centred approach. </a:t>
          </a:r>
        </a:p>
      </dgm:t>
    </dgm:pt>
    <dgm:pt modelId="{02D579D2-F490-47EE-B317-1B1B3971E1A4}" type="parTrans" cxnId="{F99C8406-1FDC-46FF-B8DA-DDC6CBAE6D1C}">
      <dgm:prSet/>
      <dgm:spPr/>
      <dgm:t>
        <a:bodyPr/>
        <a:lstStyle/>
        <a:p>
          <a:endParaRPr lang="en-GB"/>
        </a:p>
      </dgm:t>
    </dgm:pt>
    <dgm:pt modelId="{2105FCF4-F22C-4137-A173-C5F9CBDEB15F}" type="sibTrans" cxnId="{F99C8406-1FDC-46FF-B8DA-DDC6CBAE6D1C}">
      <dgm:prSet phldrT="01"/>
      <dgm:spPr/>
      <dgm:t>
        <a:bodyPr/>
        <a:lstStyle/>
        <a:p>
          <a:endParaRPr lang="en-GB"/>
        </a:p>
      </dgm:t>
    </dgm:pt>
    <dgm:pt modelId="{F272D3AD-F930-49C1-83A0-B0CA283040EB}">
      <dgm:prSet custT="1"/>
      <dgm:spPr/>
      <dgm:t>
        <a:bodyPr/>
        <a:lstStyle/>
        <a:p>
          <a:r>
            <a:rPr lang="en-GB" sz="1400"/>
            <a:t>While the ILO Declaration of Philadelphia clearly states that labour is not a commodity, the </a:t>
          </a:r>
          <a:r>
            <a:rPr lang="en-GB" sz="1600" b="1"/>
            <a:t>Administration is not concerned about the loss of expertise </a:t>
          </a:r>
          <a:r>
            <a:rPr lang="en-GB" sz="1400"/>
            <a:t>and seem to think it can be purchased as required.</a:t>
          </a:r>
        </a:p>
      </dgm:t>
    </dgm:pt>
    <dgm:pt modelId="{025CC599-1E1E-474B-8EE1-FD5DC481F457}" type="parTrans" cxnId="{0F436746-70AB-488D-A582-17B9DA4AF9CF}">
      <dgm:prSet/>
      <dgm:spPr/>
      <dgm:t>
        <a:bodyPr/>
        <a:lstStyle/>
        <a:p>
          <a:endParaRPr lang="en-GB"/>
        </a:p>
      </dgm:t>
    </dgm:pt>
    <dgm:pt modelId="{C77AB4DA-40BB-4276-BA5C-28E096C410CB}" type="sibTrans" cxnId="{0F436746-70AB-488D-A582-17B9DA4AF9CF}">
      <dgm:prSet phldrT="02"/>
      <dgm:spPr/>
      <dgm:t>
        <a:bodyPr/>
        <a:lstStyle/>
        <a:p>
          <a:endParaRPr lang="en-GB"/>
        </a:p>
      </dgm:t>
    </dgm:pt>
    <dgm:pt modelId="{E8BE4AB1-2D29-456F-8F60-7B409CE058B9}">
      <dgm:prSet custT="1"/>
      <dgm:spPr/>
      <dgm:t>
        <a:bodyPr/>
        <a:lstStyle/>
        <a:p>
          <a:r>
            <a:rPr lang="en-GB" sz="1400"/>
            <a:t>The impact of the proposed measures on staff should have been a central and integral part </a:t>
          </a:r>
          <a:r>
            <a:rPr lang="en-GB" sz="1800" b="1"/>
            <a:t>of good-faith social dialogue before</a:t>
          </a:r>
          <a:r>
            <a:rPr lang="en-GB" sz="1600" b="1"/>
            <a:t> </a:t>
          </a:r>
          <a:r>
            <a:rPr lang="en-GB" sz="1600" b="0"/>
            <a:t>t</a:t>
          </a:r>
          <a:r>
            <a:rPr lang="en-GB" sz="1400"/>
            <a:t>he development of any of the proposed measures. </a:t>
          </a:r>
        </a:p>
      </dgm:t>
    </dgm:pt>
    <dgm:pt modelId="{53EA88F7-D760-4DBB-BC86-3B2DFB49F315}" type="parTrans" cxnId="{B2EDCDBC-A8EE-4636-8123-0F46BC21AD3E}">
      <dgm:prSet/>
      <dgm:spPr/>
      <dgm:t>
        <a:bodyPr/>
        <a:lstStyle/>
        <a:p>
          <a:endParaRPr lang="en-GB"/>
        </a:p>
      </dgm:t>
    </dgm:pt>
    <dgm:pt modelId="{2F2175BD-988F-4A60-827C-5C55DF9F995D}" type="sibTrans" cxnId="{B2EDCDBC-A8EE-4636-8123-0F46BC21AD3E}">
      <dgm:prSet phldrT="03"/>
      <dgm:spPr/>
      <dgm:t>
        <a:bodyPr/>
        <a:lstStyle/>
        <a:p>
          <a:endParaRPr lang="en-GB"/>
        </a:p>
      </dgm:t>
    </dgm:pt>
    <dgm:pt modelId="{EA3AB1FC-B6E3-4C8E-8201-95045B6332AE}">
      <dgm:prSet custT="1"/>
      <dgm:spPr/>
      <dgm:t>
        <a:bodyPr/>
        <a:lstStyle/>
        <a:p>
          <a:r>
            <a:rPr lang="en-GB" sz="1400" b="1"/>
            <a:t>Proposals are void </a:t>
          </a:r>
          <a:r>
            <a:rPr lang="en-GB" sz="1300"/>
            <a:t>of any acknowledgment, assessment and possible mitigation of the significant negative consequences the changes proposed on staff and their families </a:t>
          </a:r>
        </a:p>
      </dgm:t>
    </dgm:pt>
    <dgm:pt modelId="{2AB48106-2F66-4E30-BDE6-E5FF26CA201B}" type="parTrans" cxnId="{0C3F1FA0-7754-4188-8EE8-DD0B5DA82D13}">
      <dgm:prSet/>
      <dgm:spPr/>
      <dgm:t>
        <a:bodyPr/>
        <a:lstStyle/>
        <a:p>
          <a:endParaRPr lang="en-GB"/>
        </a:p>
      </dgm:t>
    </dgm:pt>
    <dgm:pt modelId="{A09FB1B5-2F97-409E-B471-11ECAD0E6A5B}" type="sibTrans" cxnId="{0C3F1FA0-7754-4188-8EE8-DD0B5DA82D13}">
      <dgm:prSet phldrT="04"/>
      <dgm:spPr/>
      <dgm:t>
        <a:bodyPr/>
        <a:lstStyle/>
        <a:p>
          <a:endParaRPr lang="en-GB"/>
        </a:p>
      </dgm:t>
    </dgm:pt>
    <dgm:pt modelId="{735D251C-7EFE-4355-B24E-6E9932B89807}">
      <dgm:prSet/>
      <dgm:spPr/>
      <dgm:t>
        <a:bodyPr/>
        <a:lstStyle/>
        <a:p>
          <a:r>
            <a:rPr lang="en-GB" sz="1000" err="1"/>
            <a:t>i</a:t>
          </a:r>
          <a:r>
            <a:rPr lang="en-GB" sz="1000"/>
            <a:t>.	No legal process through which redeployment will be carried out, </a:t>
          </a:r>
        </a:p>
      </dgm:t>
    </dgm:pt>
    <dgm:pt modelId="{DB508009-CEE2-45B3-80E6-40C9A6E5EEB4}" type="parTrans" cxnId="{86B852EC-7D8F-47D9-A4D7-99576F4F60B7}">
      <dgm:prSet/>
      <dgm:spPr/>
      <dgm:t>
        <a:bodyPr/>
        <a:lstStyle/>
        <a:p>
          <a:endParaRPr lang="en-GB"/>
        </a:p>
      </dgm:t>
    </dgm:pt>
    <dgm:pt modelId="{1F3033D8-4DC0-404F-B12D-850C9886D919}" type="sibTrans" cxnId="{86B852EC-7D8F-47D9-A4D7-99576F4F60B7}">
      <dgm:prSet/>
      <dgm:spPr/>
      <dgm:t>
        <a:bodyPr/>
        <a:lstStyle/>
        <a:p>
          <a:endParaRPr lang="en-GB"/>
        </a:p>
      </dgm:t>
    </dgm:pt>
    <dgm:pt modelId="{33F66D7B-28B5-41B8-86A6-C77C67FC54BB}">
      <dgm:prSet/>
      <dgm:spPr/>
      <dgm:t>
        <a:bodyPr/>
        <a:lstStyle/>
        <a:p>
          <a:r>
            <a:rPr lang="en-GB" sz="1000"/>
            <a:t>ii.	No analysis of implications on IGDS on mobility, </a:t>
          </a:r>
        </a:p>
      </dgm:t>
    </dgm:pt>
    <dgm:pt modelId="{081957A1-93B2-4C54-94BB-547C32B1D040}" type="parTrans" cxnId="{07757623-818F-4742-BB7F-6221EBE0985D}">
      <dgm:prSet/>
      <dgm:spPr/>
      <dgm:t>
        <a:bodyPr/>
        <a:lstStyle/>
        <a:p>
          <a:endParaRPr lang="en-GB"/>
        </a:p>
      </dgm:t>
    </dgm:pt>
    <dgm:pt modelId="{D07DCE3E-C813-4B6B-89DA-EA85342B4100}" type="sibTrans" cxnId="{07757623-818F-4742-BB7F-6221EBE0985D}">
      <dgm:prSet/>
      <dgm:spPr/>
      <dgm:t>
        <a:bodyPr/>
        <a:lstStyle/>
        <a:p>
          <a:endParaRPr lang="en-GB"/>
        </a:p>
      </dgm:t>
    </dgm:pt>
    <dgm:pt modelId="{AFAB4527-005D-4406-BECB-48BD6934BF40}">
      <dgm:prSet/>
      <dgm:spPr/>
      <dgm:t>
        <a:bodyPr/>
        <a:lstStyle/>
        <a:p>
          <a:r>
            <a:rPr lang="en-GB" sz="1000"/>
            <a:t>iii.	No analysis of associated HQ processes, cost, policies and upskilling measures.</a:t>
          </a:r>
        </a:p>
      </dgm:t>
    </dgm:pt>
    <dgm:pt modelId="{90B262F1-AF08-48C3-84DE-A2A42B76F085}" type="parTrans" cxnId="{5FDCE14D-7E0A-410F-8E4F-8876EBED1F37}">
      <dgm:prSet/>
      <dgm:spPr/>
      <dgm:t>
        <a:bodyPr/>
        <a:lstStyle/>
        <a:p>
          <a:endParaRPr lang="en-GB"/>
        </a:p>
      </dgm:t>
    </dgm:pt>
    <dgm:pt modelId="{613940D1-87A9-4D01-BF69-A93F126A1499}" type="sibTrans" cxnId="{5FDCE14D-7E0A-410F-8E4F-8876EBED1F37}">
      <dgm:prSet/>
      <dgm:spPr/>
      <dgm:t>
        <a:bodyPr/>
        <a:lstStyle/>
        <a:p>
          <a:endParaRPr lang="en-GB"/>
        </a:p>
      </dgm:t>
    </dgm:pt>
    <dgm:pt modelId="{B904A3AE-723F-49BB-AF9E-E08200A09399}">
      <dgm:prSet custT="1"/>
      <dgm:spPr/>
      <dgm:t>
        <a:bodyPr/>
        <a:lstStyle/>
        <a:p>
          <a:r>
            <a:rPr lang="en-GB" sz="1400"/>
            <a:t>The SU categorically rejects any provision in the proposals that could result in the </a:t>
          </a:r>
          <a:r>
            <a:rPr lang="en-GB" sz="1600" b="1"/>
            <a:t>forced termination of General Service (GS) contracts </a:t>
          </a:r>
          <a:endParaRPr lang="en-GB" sz="1400" b="1"/>
        </a:p>
      </dgm:t>
    </dgm:pt>
    <dgm:pt modelId="{07C5788C-6FDF-44ED-8A12-2FF973668B10}" type="parTrans" cxnId="{AB3DD184-E876-4ECF-9081-64E587E23157}">
      <dgm:prSet/>
      <dgm:spPr/>
      <dgm:t>
        <a:bodyPr/>
        <a:lstStyle/>
        <a:p>
          <a:endParaRPr lang="en-GB"/>
        </a:p>
      </dgm:t>
    </dgm:pt>
    <dgm:pt modelId="{569C0092-0317-4783-8B6B-2E479FF43198}" type="sibTrans" cxnId="{AB3DD184-E876-4ECF-9081-64E587E23157}">
      <dgm:prSet phldrT="05"/>
      <dgm:spPr/>
      <dgm:t>
        <a:bodyPr/>
        <a:lstStyle/>
        <a:p>
          <a:endParaRPr lang="en-GB"/>
        </a:p>
      </dgm:t>
    </dgm:pt>
    <dgm:pt modelId="{A3776A5A-0663-4DA3-997C-AD95E300E4F5}" type="pres">
      <dgm:prSet presAssocID="{094DF535-8C7C-4B02-8CCB-4A27AE0D91B4}" presName="diagram" presStyleCnt="0">
        <dgm:presLayoutVars>
          <dgm:dir/>
          <dgm:resizeHandles val="exact"/>
        </dgm:presLayoutVars>
      </dgm:prSet>
      <dgm:spPr/>
    </dgm:pt>
    <dgm:pt modelId="{79DAD4B3-1456-45E7-A54A-4446731927A0}" type="pres">
      <dgm:prSet presAssocID="{5C99A980-6697-4ADA-94A1-1B40F97C0835}" presName="node" presStyleLbl="node1" presStyleIdx="0" presStyleCnt="5">
        <dgm:presLayoutVars>
          <dgm:bulletEnabled val="1"/>
        </dgm:presLayoutVars>
      </dgm:prSet>
      <dgm:spPr/>
    </dgm:pt>
    <dgm:pt modelId="{5E6653D5-3408-4FF8-BE5A-EF5599EBB315}" type="pres">
      <dgm:prSet presAssocID="{2105FCF4-F22C-4137-A173-C5F9CBDEB15F}" presName="sibTrans" presStyleCnt="0"/>
      <dgm:spPr/>
    </dgm:pt>
    <dgm:pt modelId="{B0C57308-3F0F-43CA-B5C9-ED22282F71BF}" type="pres">
      <dgm:prSet presAssocID="{F272D3AD-F930-49C1-83A0-B0CA283040EB}" presName="node" presStyleLbl="node1" presStyleIdx="1" presStyleCnt="5">
        <dgm:presLayoutVars>
          <dgm:bulletEnabled val="1"/>
        </dgm:presLayoutVars>
      </dgm:prSet>
      <dgm:spPr/>
    </dgm:pt>
    <dgm:pt modelId="{3458CE6F-C5C4-4966-B1D1-70BA97EC3700}" type="pres">
      <dgm:prSet presAssocID="{C77AB4DA-40BB-4276-BA5C-28E096C410CB}" presName="sibTrans" presStyleCnt="0"/>
      <dgm:spPr/>
    </dgm:pt>
    <dgm:pt modelId="{607B5CED-1424-40EA-A704-32EBD2585F52}" type="pres">
      <dgm:prSet presAssocID="{E8BE4AB1-2D29-456F-8F60-7B409CE058B9}" presName="node" presStyleLbl="node1" presStyleIdx="2" presStyleCnt="5">
        <dgm:presLayoutVars>
          <dgm:bulletEnabled val="1"/>
        </dgm:presLayoutVars>
      </dgm:prSet>
      <dgm:spPr/>
    </dgm:pt>
    <dgm:pt modelId="{42D579AA-BDE8-411F-9F05-5DFDE4F7153D}" type="pres">
      <dgm:prSet presAssocID="{2F2175BD-988F-4A60-827C-5C55DF9F995D}" presName="sibTrans" presStyleCnt="0"/>
      <dgm:spPr/>
    </dgm:pt>
    <dgm:pt modelId="{51AEFA68-4A86-4F10-8B8B-EB2809C7D28B}" type="pres">
      <dgm:prSet presAssocID="{EA3AB1FC-B6E3-4C8E-8201-95045B6332AE}" presName="node" presStyleLbl="node1" presStyleIdx="3" presStyleCnt="5">
        <dgm:presLayoutVars>
          <dgm:bulletEnabled val="1"/>
        </dgm:presLayoutVars>
      </dgm:prSet>
      <dgm:spPr/>
    </dgm:pt>
    <dgm:pt modelId="{0525999C-9214-4061-B01E-87ED06B36451}" type="pres">
      <dgm:prSet presAssocID="{A09FB1B5-2F97-409E-B471-11ECAD0E6A5B}" presName="sibTrans" presStyleCnt="0"/>
      <dgm:spPr/>
    </dgm:pt>
    <dgm:pt modelId="{0C620D03-5697-44E9-8202-53BA5C4CE5AD}" type="pres">
      <dgm:prSet presAssocID="{B904A3AE-723F-49BB-AF9E-E08200A09399}" presName="node" presStyleLbl="node1" presStyleIdx="4" presStyleCnt="5">
        <dgm:presLayoutVars>
          <dgm:bulletEnabled val="1"/>
        </dgm:presLayoutVars>
      </dgm:prSet>
      <dgm:spPr/>
    </dgm:pt>
  </dgm:ptLst>
  <dgm:cxnLst>
    <dgm:cxn modelId="{F99C8406-1FDC-46FF-B8DA-DDC6CBAE6D1C}" srcId="{094DF535-8C7C-4B02-8CCB-4A27AE0D91B4}" destId="{5C99A980-6697-4ADA-94A1-1B40F97C0835}" srcOrd="0" destOrd="0" parTransId="{02D579D2-F490-47EE-B317-1B1B3971E1A4}" sibTransId="{2105FCF4-F22C-4137-A173-C5F9CBDEB15F}"/>
    <dgm:cxn modelId="{2A375C16-4BC8-46A1-B21E-0BED5F0714C9}" type="presOf" srcId="{AFAB4527-005D-4406-BECB-48BD6934BF40}" destId="{51AEFA68-4A86-4F10-8B8B-EB2809C7D28B}" srcOrd="0" destOrd="3" presId="urn:microsoft.com/office/officeart/2005/8/layout/default"/>
    <dgm:cxn modelId="{07757623-818F-4742-BB7F-6221EBE0985D}" srcId="{EA3AB1FC-B6E3-4C8E-8201-95045B6332AE}" destId="{33F66D7B-28B5-41B8-86A6-C77C67FC54BB}" srcOrd="1" destOrd="0" parTransId="{081957A1-93B2-4C54-94BB-547C32B1D040}" sibTransId="{D07DCE3E-C813-4B6B-89DA-EA85342B4100}"/>
    <dgm:cxn modelId="{E184D15D-9B8F-4EA2-9894-D7DF5A832A44}" type="presOf" srcId="{F272D3AD-F930-49C1-83A0-B0CA283040EB}" destId="{B0C57308-3F0F-43CA-B5C9-ED22282F71BF}" srcOrd="0" destOrd="0" presId="urn:microsoft.com/office/officeart/2005/8/layout/default"/>
    <dgm:cxn modelId="{D481BC62-1840-4CF6-98F9-C6501CD0E4EC}" type="presOf" srcId="{33F66D7B-28B5-41B8-86A6-C77C67FC54BB}" destId="{51AEFA68-4A86-4F10-8B8B-EB2809C7D28B}" srcOrd="0" destOrd="2" presId="urn:microsoft.com/office/officeart/2005/8/layout/default"/>
    <dgm:cxn modelId="{0F436746-70AB-488D-A582-17B9DA4AF9CF}" srcId="{094DF535-8C7C-4B02-8CCB-4A27AE0D91B4}" destId="{F272D3AD-F930-49C1-83A0-B0CA283040EB}" srcOrd="1" destOrd="0" parTransId="{025CC599-1E1E-474B-8EE1-FD5DC481F457}" sibTransId="{C77AB4DA-40BB-4276-BA5C-28E096C410CB}"/>
    <dgm:cxn modelId="{5FDCE14D-7E0A-410F-8E4F-8876EBED1F37}" srcId="{EA3AB1FC-B6E3-4C8E-8201-95045B6332AE}" destId="{AFAB4527-005D-4406-BECB-48BD6934BF40}" srcOrd="2" destOrd="0" parTransId="{90B262F1-AF08-48C3-84DE-A2A42B76F085}" sibTransId="{613940D1-87A9-4D01-BF69-A93F126A1499}"/>
    <dgm:cxn modelId="{80371172-462E-4B01-8BF6-7D881E318CC0}" type="presOf" srcId="{5C99A980-6697-4ADA-94A1-1B40F97C0835}" destId="{79DAD4B3-1456-45E7-A54A-4446731927A0}" srcOrd="0" destOrd="0" presId="urn:microsoft.com/office/officeart/2005/8/layout/default"/>
    <dgm:cxn modelId="{36535680-5898-4D5C-B217-F76B8CFBC388}" type="presOf" srcId="{094DF535-8C7C-4B02-8CCB-4A27AE0D91B4}" destId="{A3776A5A-0663-4DA3-997C-AD95E300E4F5}" srcOrd="0" destOrd="0" presId="urn:microsoft.com/office/officeart/2005/8/layout/default"/>
    <dgm:cxn modelId="{303C0B84-F3DD-42CC-97BC-006DA3FF0786}" type="presOf" srcId="{EA3AB1FC-B6E3-4C8E-8201-95045B6332AE}" destId="{51AEFA68-4A86-4F10-8B8B-EB2809C7D28B}" srcOrd="0" destOrd="0" presId="urn:microsoft.com/office/officeart/2005/8/layout/default"/>
    <dgm:cxn modelId="{AB3DD184-E876-4ECF-9081-64E587E23157}" srcId="{094DF535-8C7C-4B02-8CCB-4A27AE0D91B4}" destId="{B904A3AE-723F-49BB-AF9E-E08200A09399}" srcOrd="4" destOrd="0" parTransId="{07C5788C-6FDF-44ED-8A12-2FF973668B10}" sibTransId="{569C0092-0317-4783-8B6B-2E479FF43198}"/>
    <dgm:cxn modelId="{B5115490-EF1F-4B27-8A5F-7BD70737D8FD}" type="presOf" srcId="{B904A3AE-723F-49BB-AF9E-E08200A09399}" destId="{0C620D03-5697-44E9-8202-53BA5C4CE5AD}" srcOrd="0" destOrd="0" presId="urn:microsoft.com/office/officeart/2005/8/layout/default"/>
    <dgm:cxn modelId="{0C3F1FA0-7754-4188-8EE8-DD0B5DA82D13}" srcId="{094DF535-8C7C-4B02-8CCB-4A27AE0D91B4}" destId="{EA3AB1FC-B6E3-4C8E-8201-95045B6332AE}" srcOrd="3" destOrd="0" parTransId="{2AB48106-2F66-4E30-BDE6-E5FF26CA201B}" sibTransId="{A09FB1B5-2F97-409E-B471-11ECAD0E6A5B}"/>
    <dgm:cxn modelId="{7D18D6A1-65F8-4CF1-BD1E-96AE4AE4B938}" type="presOf" srcId="{735D251C-7EFE-4355-B24E-6E9932B89807}" destId="{51AEFA68-4A86-4F10-8B8B-EB2809C7D28B}" srcOrd="0" destOrd="1" presId="urn:microsoft.com/office/officeart/2005/8/layout/default"/>
    <dgm:cxn modelId="{B2EDCDBC-A8EE-4636-8123-0F46BC21AD3E}" srcId="{094DF535-8C7C-4B02-8CCB-4A27AE0D91B4}" destId="{E8BE4AB1-2D29-456F-8F60-7B409CE058B9}" srcOrd="2" destOrd="0" parTransId="{53EA88F7-D760-4DBB-BC86-3B2DFB49F315}" sibTransId="{2F2175BD-988F-4A60-827C-5C55DF9F995D}"/>
    <dgm:cxn modelId="{CACB65CF-7A05-4609-87BA-39DBB3C48E95}" type="presOf" srcId="{E8BE4AB1-2D29-456F-8F60-7B409CE058B9}" destId="{607B5CED-1424-40EA-A704-32EBD2585F52}" srcOrd="0" destOrd="0" presId="urn:microsoft.com/office/officeart/2005/8/layout/default"/>
    <dgm:cxn modelId="{86B852EC-7D8F-47D9-A4D7-99576F4F60B7}" srcId="{EA3AB1FC-B6E3-4C8E-8201-95045B6332AE}" destId="{735D251C-7EFE-4355-B24E-6E9932B89807}" srcOrd="0" destOrd="0" parTransId="{DB508009-CEE2-45B3-80E6-40C9A6E5EEB4}" sibTransId="{1F3033D8-4DC0-404F-B12D-850C9886D919}"/>
    <dgm:cxn modelId="{88492F4B-1151-49ED-86B6-EFE41A3F67A0}" type="presParOf" srcId="{A3776A5A-0663-4DA3-997C-AD95E300E4F5}" destId="{79DAD4B3-1456-45E7-A54A-4446731927A0}" srcOrd="0" destOrd="0" presId="urn:microsoft.com/office/officeart/2005/8/layout/default"/>
    <dgm:cxn modelId="{664D97D1-614D-45FF-8045-8E13ADFF98A8}" type="presParOf" srcId="{A3776A5A-0663-4DA3-997C-AD95E300E4F5}" destId="{5E6653D5-3408-4FF8-BE5A-EF5599EBB315}" srcOrd="1" destOrd="0" presId="urn:microsoft.com/office/officeart/2005/8/layout/default"/>
    <dgm:cxn modelId="{7F2800C2-E31B-417E-B4A6-D3A4E19A1467}" type="presParOf" srcId="{A3776A5A-0663-4DA3-997C-AD95E300E4F5}" destId="{B0C57308-3F0F-43CA-B5C9-ED22282F71BF}" srcOrd="2" destOrd="0" presId="urn:microsoft.com/office/officeart/2005/8/layout/default"/>
    <dgm:cxn modelId="{2451F0EB-A60E-4AF1-9301-214AE52D7B1F}" type="presParOf" srcId="{A3776A5A-0663-4DA3-997C-AD95E300E4F5}" destId="{3458CE6F-C5C4-4966-B1D1-70BA97EC3700}" srcOrd="3" destOrd="0" presId="urn:microsoft.com/office/officeart/2005/8/layout/default"/>
    <dgm:cxn modelId="{37A2BFB7-F396-4FD6-9F87-E323F112CF2D}" type="presParOf" srcId="{A3776A5A-0663-4DA3-997C-AD95E300E4F5}" destId="{607B5CED-1424-40EA-A704-32EBD2585F52}" srcOrd="4" destOrd="0" presId="urn:microsoft.com/office/officeart/2005/8/layout/default"/>
    <dgm:cxn modelId="{552C1829-071B-40DE-928F-227280434BFF}" type="presParOf" srcId="{A3776A5A-0663-4DA3-997C-AD95E300E4F5}" destId="{42D579AA-BDE8-411F-9F05-5DFDE4F7153D}" srcOrd="5" destOrd="0" presId="urn:microsoft.com/office/officeart/2005/8/layout/default"/>
    <dgm:cxn modelId="{3DA7EB76-1B7F-4DC0-B7E7-2EB6948A7AD9}" type="presParOf" srcId="{A3776A5A-0663-4DA3-997C-AD95E300E4F5}" destId="{51AEFA68-4A86-4F10-8B8B-EB2809C7D28B}" srcOrd="6" destOrd="0" presId="urn:microsoft.com/office/officeart/2005/8/layout/default"/>
    <dgm:cxn modelId="{97EA7FFE-D7A2-4534-BADF-64E3B5577EFE}" type="presParOf" srcId="{A3776A5A-0663-4DA3-997C-AD95E300E4F5}" destId="{0525999C-9214-4061-B01E-87ED06B36451}" srcOrd="7" destOrd="0" presId="urn:microsoft.com/office/officeart/2005/8/layout/default"/>
    <dgm:cxn modelId="{FE668186-465A-4D71-9730-E569B6ED7C74}" type="presParOf" srcId="{A3776A5A-0663-4DA3-997C-AD95E300E4F5}" destId="{0C620D03-5697-44E9-8202-53BA5C4CE5A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7F28E4C-7F38-496A-B454-41F7090AA16C}"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GB"/>
        </a:p>
      </dgm:t>
    </dgm:pt>
    <dgm:pt modelId="{D24784C3-9C34-41E1-9160-E6CFAFC108DA}">
      <dgm:prSet phldrT="[Text]" custT="1"/>
      <dgm:spPr/>
      <dgm:t>
        <a:bodyPr/>
        <a:lstStyle/>
        <a:p>
          <a:r>
            <a:rPr lang="en-GB" sz="1800" b="1"/>
            <a:t>Absence of some departments </a:t>
          </a:r>
          <a:r>
            <a:rPr lang="en-GB" sz="1500"/>
            <a:t>and branches from the proposed organisation chart (e.g. GEDI, DEVINVEST) without analysis of consequences for staffs. </a:t>
          </a:r>
        </a:p>
      </dgm:t>
    </dgm:pt>
    <dgm:pt modelId="{C1484349-FFF2-4F20-88E2-66E15CDD922D}" type="parTrans" cxnId="{1FBFAE43-A12E-4634-B868-543C3CF27535}">
      <dgm:prSet/>
      <dgm:spPr/>
      <dgm:t>
        <a:bodyPr/>
        <a:lstStyle/>
        <a:p>
          <a:endParaRPr lang="en-GB" sz="1500"/>
        </a:p>
      </dgm:t>
    </dgm:pt>
    <dgm:pt modelId="{19F770C1-4538-4EB9-9F9A-765C1252C816}" type="sibTrans" cxnId="{1FBFAE43-A12E-4634-B868-543C3CF27535}">
      <dgm:prSet/>
      <dgm:spPr/>
      <dgm:t>
        <a:bodyPr/>
        <a:lstStyle/>
        <a:p>
          <a:endParaRPr lang="en-GB" sz="1500"/>
        </a:p>
      </dgm:t>
    </dgm:pt>
    <dgm:pt modelId="{B66FDA8A-6361-4975-BDDF-99C703516D6D}">
      <dgm:prSet custT="1"/>
      <dgm:spPr/>
      <dgm:t>
        <a:bodyPr/>
        <a:lstStyle/>
        <a:p>
          <a:r>
            <a:rPr lang="en-GB" sz="1500"/>
            <a:t>The Paper is gender and diversity blind and </a:t>
          </a:r>
          <a:r>
            <a:rPr lang="en-GB" sz="1800" b="1"/>
            <a:t>lacks any consideration </a:t>
          </a:r>
          <a:r>
            <a:rPr lang="en-GB" sz="1500"/>
            <a:t>of the impact that the proposed measures will have on female staff, colleagues with disabilities, vulnerable individuals and colleagues on precarious contracts.</a:t>
          </a:r>
        </a:p>
      </dgm:t>
    </dgm:pt>
    <dgm:pt modelId="{8B04C797-87B1-4A01-B8D7-5D6AA55E904E}" type="parTrans" cxnId="{631F761D-E4ED-4DBC-BEAF-6335C708990A}">
      <dgm:prSet/>
      <dgm:spPr/>
      <dgm:t>
        <a:bodyPr/>
        <a:lstStyle/>
        <a:p>
          <a:endParaRPr lang="en-GB" sz="1500"/>
        </a:p>
      </dgm:t>
    </dgm:pt>
    <dgm:pt modelId="{F2E2AF5A-2B8A-4F2D-B6E8-5834A0F7CC54}" type="sibTrans" cxnId="{631F761D-E4ED-4DBC-BEAF-6335C708990A}">
      <dgm:prSet/>
      <dgm:spPr/>
      <dgm:t>
        <a:bodyPr/>
        <a:lstStyle/>
        <a:p>
          <a:endParaRPr lang="en-GB" sz="1500"/>
        </a:p>
      </dgm:t>
    </dgm:pt>
    <dgm:pt modelId="{5F2275A3-08CA-4B51-9A31-48838BA40986}">
      <dgm:prSet custT="1"/>
      <dgm:spPr/>
      <dgm:t>
        <a:bodyPr/>
        <a:lstStyle/>
        <a:p>
          <a:r>
            <a:rPr lang="en-GB" sz="1500"/>
            <a:t>Relocations proposed as a cost cutting measure do not take into account security, quality of health support etc.). </a:t>
          </a:r>
        </a:p>
      </dgm:t>
    </dgm:pt>
    <dgm:pt modelId="{BED43199-04D8-429C-905A-FFB0F160D6E6}" type="parTrans" cxnId="{55DAF30F-1ECB-4A95-96EE-6CDF55F8913F}">
      <dgm:prSet/>
      <dgm:spPr/>
      <dgm:t>
        <a:bodyPr/>
        <a:lstStyle/>
        <a:p>
          <a:endParaRPr lang="en-GB" sz="1500"/>
        </a:p>
      </dgm:t>
    </dgm:pt>
    <dgm:pt modelId="{10BFC12C-8E2B-4369-A4ED-160BCABC18A4}" type="sibTrans" cxnId="{55DAF30F-1ECB-4A95-96EE-6CDF55F8913F}">
      <dgm:prSet/>
      <dgm:spPr/>
      <dgm:t>
        <a:bodyPr/>
        <a:lstStyle/>
        <a:p>
          <a:endParaRPr lang="en-GB" sz="1500"/>
        </a:p>
      </dgm:t>
    </dgm:pt>
    <dgm:pt modelId="{C5865953-8D61-46F0-A7F2-5C473B7B13DA}">
      <dgm:prSet custT="1"/>
      <dgm:spPr/>
      <dgm:t>
        <a:bodyPr/>
        <a:lstStyle/>
        <a:p>
          <a:r>
            <a:rPr lang="en-GB" sz="1500"/>
            <a:t>The Paper </a:t>
          </a:r>
          <a:r>
            <a:rPr lang="en-GB" sz="1800" b="1"/>
            <a:t>does not provide an analysis</a:t>
          </a:r>
          <a:r>
            <a:rPr lang="en-GB" sz="1500"/>
            <a:t> of how to deal with staff funded by multiple projects in HQ.</a:t>
          </a:r>
        </a:p>
      </dgm:t>
    </dgm:pt>
    <dgm:pt modelId="{DBB5406E-F306-4740-81C2-D5CECEE783A0}" type="parTrans" cxnId="{6E636F69-FFC8-4BCD-AD85-9148683C1D80}">
      <dgm:prSet/>
      <dgm:spPr/>
      <dgm:t>
        <a:bodyPr/>
        <a:lstStyle/>
        <a:p>
          <a:endParaRPr lang="en-GB" sz="1500"/>
        </a:p>
      </dgm:t>
    </dgm:pt>
    <dgm:pt modelId="{86DFD5F3-D444-4DE5-907D-66005D2A0833}" type="sibTrans" cxnId="{6E636F69-FFC8-4BCD-AD85-9148683C1D80}">
      <dgm:prSet/>
      <dgm:spPr/>
      <dgm:t>
        <a:bodyPr/>
        <a:lstStyle/>
        <a:p>
          <a:endParaRPr lang="en-GB" sz="1500"/>
        </a:p>
      </dgm:t>
    </dgm:pt>
    <dgm:pt modelId="{ECEBD903-B983-4617-90C9-E9EE76EA4077}">
      <dgm:prSet custT="1"/>
      <dgm:spPr/>
      <dgm:t>
        <a:bodyPr/>
        <a:lstStyle/>
        <a:p>
          <a:r>
            <a:rPr lang="en-GB" sz="1500"/>
            <a:t>No structured information and empathetic communication from the Administration, </a:t>
          </a:r>
          <a:r>
            <a:rPr lang="en-GB" sz="1800" b="1"/>
            <a:t>creating division amongst staff </a:t>
          </a:r>
          <a:r>
            <a:rPr lang="en-GB" sz="1500"/>
            <a:t>and leading to increased risk of stress and mental health issues. </a:t>
          </a:r>
        </a:p>
      </dgm:t>
    </dgm:pt>
    <dgm:pt modelId="{79103666-CCEE-455A-BE81-CD4895BAFFDB}" type="parTrans" cxnId="{4C512418-AB1F-4908-90CD-DC2A3A58BE2C}">
      <dgm:prSet/>
      <dgm:spPr/>
      <dgm:t>
        <a:bodyPr/>
        <a:lstStyle/>
        <a:p>
          <a:endParaRPr lang="en-GB" sz="1500"/>
        </a:p>
      </dgm:t>
    </dgm:pt>
    <dgm:pt modelId="{57241609-ADFF-4BBF-829E-CD46C84C8F3C}" type="sibTrans" cxnId="{4C512418-AB1F-4908-90CD-DC2A3A58BE2C}">
      <dgm:prSet/>
      <dgm:spPr/>
      <dgm:t>
        <a:bodyPr/>
        <a:lstStyle/>
        <a:p>
          <a:endParaRPr lang="en-GB" sz="1500"/>
        </a:p>
      </dgm:t>
    </dgm:pt>
    <dgm:pt modelId="{1D7014B3-5007-42C0-8FB8-C4A2AD01C37E}">
      <dgm:prSet custT="1"/>
      <dgm:spPr/>
      <dgm:t>
        <a:bodyPr/>
        <a:lstStyle/>
        <a:p>
          <a:r>
            <a:rPr lang="en-GB" sz="1500"/>
            <a:t>There is no criteria for Departments to identify which of the proposed </a:t>
          </a:r>
          <a:r>
            <a:rPr lang="en-GB" sz="1400"/>
            <a:t>staff</a:t>
          </a:r>
          <a:r>
            <a:rPr lang="en-GB" sz="1500"/>
            <a:t> under various technical areas will be redeployed from HQ posing </a:t>
          </a:r>
          <a:r>
            <a:rPr lang="en-GB" sz="1800" b="1"/>
            <a:t>significant risk to fairness, transparency and accountability</a:t>
          </a:r>
          <a:r>
            <a:rPr lang="en-GB" sz="1500"/>
            <a:t>;</a:t>
          </a:r>
        </a:p>
      </dgm:t>
    </dgm:pt>
    <dgm:pt modelId="{C8763A6F-8362-4E03-B38B-0F529CD17872}" type="parTrans" cxnId="{64DBC8E3-DE76-4F04-A339-F82E18C0DBF3}">
      <dgm:prSet/>
      <dgm:spPr/>
      <dgm:t>
        <a:bodyPr/>
        <a:lstStyle/>
        <a:p>
          <a:endParaRPr lang="en-GB" sz="1500"/>
        </a:p>
      </dgm:t>
    </dgm:pt>
    <dgm:pt modelId="{B6BE0A49-C718-4750-98DD-7A5179B2C519}" type="sibTrans" cxnId="{64DBC8E3-DE76-4F04-A339-F82E18C0DBF3}">
      <dgm:prSet/>
      <dgm:spPr/>
      <dgm:t>
        <a:bodyPr/>
        <a:lstStyle/>
        <a:p>
          <a:endParaRPr lang="en-GB" sz="1500"/>
        </a:p>
      </dgm:t>
    </dgm:pt>
    <dgm:pt modelId="{C3E539A1-EA03-4F40-B025-7B34D9E45FA6}" type="pres">
      <dgm:prSet presAssocID="{B7F28E4C-7F38-496A-B454-41F7090AA16C}" presName="diagram" presStyleCnt="0">
        <dgm:presLayoutVars>
          <dgm:dir/>
          <dgm:resizeHandles val="exact"/>
        </dgm:presLayoutVars>
      </dgm:prSet>
      <dgm:spPr/>
    </dgm:pt>
    <dgm:pt modelId="{B02C4351-A7B5-4A49-BE7B-2BDB260BD3D6}" type="pres">
      <dgm:prSet presAssocID="{D24784C3-9C34-41E1-9160-E6CFAFC108DA}" presName="node" presStyleLbl="node1" presStyleIdx="0" presStyleCnt="6" custScaleY="117081">
        <dgm:presLayoutVars>
          <dgm:bulletEnabled val="1"/>
        </dgm:presLayoutVars>
      </dgm:prSet>
      <dgm:spPr/>
    </dgm:pt>
    <dgm:pt modelId="{5C2E5BFF-D829-441E-8B2F-BDBA656E7A67}" type="pres">
      <dgm:prSet presAssocID="{19F770C1-4538-4EB9-9F9A-765C1252C816}" presName="sibTrans" presStyleCnt="0"/>
      <dgm:spPr/>
    </dgm:pt>
    <dgm:pt modelId="{9060D67C-CC27-4A6D-AE89-D8753CCCB1F4}" type="pres">
      <dgm:prSet presAssocID="{B66FDA8A-6361-4975-BDDF-99C703516D6D}" presName="node" presStyleLbl="node1" presStyleIdx="1" presStyleCnt="6" custScaleY="117081">
        <dgm:presLayoutVars>
          <dgm:bulletEnabled val="1"/>
        </dgm:presLayoutVars>
      </dgm:prSet>
      <dgm:spPr/>
    </dgm:pt>
    <dgm:pt modelId="{1B1B7109-9924-4396-9640-820C6F7282D8}" type="pres">
      <dgm:prSet presAssocID="{F2E2AF5A-2B8A-4F2D-B6E8-5834A0F7CC54}" presName="sibTrans" presStyleCnt="0"/>
      <dgm:spPr/>
    </dgm:pt>
    <dgm:pt modelId="{855D2F74-5CBC-419E-A554-04D4AB6AD95D}" type="pres">
      <dgm:prSet presAssocID="{5F2275A3-08CA-4B51-9A31-48838BA40986}" presName="node" presStyleLbl="node1" presStyleIdx="2" presStyleCnt="6" custScaleY="117081">
        <dgm:presLayoutVars>
          <dgm:bulletEnabled val="1"/>
        </dgm:presLayoutVars>
      </dgm:prSet>
      <dgm:spPr/>
    </dgm:pt>
    <dgm:pt modelId="{80A18096-77B8-4BD7-92ED-57C3095541EB}" type="pres">
      <dgm:prSet presAssocID="{10BFC12C-8E2B-4369-A4ED-160BCABC18A4}" presName="sibTrans" presStyleCnt="0"/>
      <dgm:spPr/>
    </dgm:pt>
    <dgm:pt modelId="{795A0EB1-7BA4-4524-B3E7-0CDE3F16EA99}" type="pres">
      <dgm:prSet presAssocID="{C5865953-8D61-46F0-A7F2-5C473B7B13DA}" presName="node" presStyleLbl="node1" presStyleIdx="3" presStyleCnt="6" custScaleY="109774">
        <dgm:presLayoutVars>
          <dgm:bulletEnabled val="1"/>
        </dgm:presLayoutVars>
      </dgm:prSet>
      <dgm:spPr/>
    </dgm:pt>
    <dgm:pt modelId="{3B3A3CC0-FCB6-4E83-9148-F72AA43748E3}" type="pres">
      <dgm:prSet presAssocID="{86DFD5F3-D444-4DE5-907D-66005D2A0833}" presName="sibTrans" presStyleCnt="0"/>
      <dgm:spPr/>
    </dgm:pt>
    <dgm:pt modelId="{62E64BBD-64A8-4F18-9221-22394BCD041A}" type="pres">
      <dgm:prSet presAssocID="{ECEBD903-B983-4617-90C9-E9EE76EA4077}" presName="node" presStyleLbl="node1" presStyleIdx="4" presStyleCnt="6" custScaleY="109774">
        <dgm:presLayoutVars>
          <dgm:bulletEnabled val="1"/>
        </dgm:presLayoutVars>
      </dgm:prSet>
      <dgm:spPr/>
    </dgm:pt>
    <dgm:pt modelId="{DBEC42A5-0FCE-4B1B-B710-C27C77D31510}" type="pres">
      <dgm:prSet presAssocID="{57241609-ADFF-4BBF-829E-CD46C84C8F3C}" presName="sibTrans" presStyleCnt="0"/>
      <dgm:spPr/>
    </dgm:pt>
    <dgm:pt modelId="{9C07BEB1-7028-4BC9-9E4E-22601DFF5D6C}" type="pres">
      <dgm:prSet presAssocID="{1D7014B3-5007-42C0-8FB8-C4A2AD01C37E}" presName="node" presStyleLbl="node1" presStyleIdx="5" presStyleCnt="6" custScaleY="109774">
        <dgm:presLayoutVars>
          <dgm:bulletEnabled val="1"/>
        </dgm:presLayoutVars>
      </dgm:prSet>
      <dgm:spPr/>
    </dgm:pt>
  </dgm:ptLst>
  <dgm:cxnLst>
    <dgm:cxn modelId="{C54FD90A-EB30-46EC-B84C-8C4430F9DE8D}" type="presOf" srcId="{C5865953-8D61-46F0-A7F2-5C473B7B13DA}" destId="{795A0EB1-7BA4-4524-B3E7-0CDE3F16EA99}" srcOrd="0" destOrd="0" presId="urn:microsoft.com/office/officeart/2005/8/layout/default"/>
    <dgm:cxn modelId="{4512DF0A-231E-40AE-B4B6-9BBEF11689D1}" type="presOf" srcId="{B7F28E4C-7F38-496A-B454-41F7090AA16C}" destId="{C3E539A1-EA03-4F40-B025-7B34D9E45FA6}" srcOrd="0" destOrd="0" presId="urn:microsoft.com/office/officeart/2005/8/layout/default"/>
    <dgm:cxn modelId="{C274760F-5107-4714-BE87-DD393F942E76}" type="presOf" srcId="{B66FDA8A-6361-4975-BDDF-99C703516D6D}" destId="{9060D67C-CC27-4A6D-AE89-D8753CCCB1F4}" srcOrd="0" destOrd="0" presId="urn:microsoft.com/office/officeart/2005/8/layout/default"/>
    <dgm:cxn modelId="{55DAF30F-1ECB-4A95-96EE-6CDF55F8913F}" srcId="{B7F28E4C-7F38-496A-B454-41F7090AA16C}" destId="{5F2275A3-08CA-4B51-9A31-48838BA40986}" srcOrd="2" destOrd="0" parTransId="{BED43199-04D8-429C-905A-FFB0F160D6E6}" sibTransId="{10BFC12C-8E2B-4369-A4ED-160BCABC18A4}"/>
    <dgm:cxn modelId="{4C512418-AB1F-4908-90CD-DC2A3A58BE2C}" srcId="{B7F28E4C-7F38-496A-B454-41F7090AA16C}" destId="{ECEBD903-B983-4617-90C9-E9EE76EA4077}" srcOrd="4" destOrd="0" parTransId="{79103666-CCEE-455A-BE81-CD4895BAFFDB}" sibTransId="{57241609-ADFF-4BBF-829E-CD46C84C8F3C}"/>
    <dgm:cxn modelId="{631F761D-E4ED-4DBC-BEAF-6335C708990A}" srcId="{B7F28E4C-7F38-496A-B454-41F7090AA16C}" destId="{B66FDA8A-6361-4975-BDDF-99C703516D6D}" srcOrd="1" destOrd="0" parTransId="{8B04C797-87B1-4A01-B8D7-5D6AA55E904E}" sibTransId="{F2E2AF5A-2B8A-4F2D-B6E8-5834A0F7CC54}"/>
    <dgm:cxn modelId="{1FBFAE43-A12E-4634-B868-543C3CF27535}" srcId="{B7F28E4C-7F38-496A-B454-41F7090AA16C}" destId="{D24784C3-9C34-41E1-9160-E6CFAFC108DA}" srcOrd="0" destOrd="0" parTransId="{C1484349-FFF2-4F20-88E2-66E15CDD922D}" sibTransId="{19F770C1-4538-4EB9-9F9A-765C1252C816}"/>
    <dgm:cxn modelId="{6E636F69-FFC8-4BCD-AD85-9148683C1D80}" srcId="{B7F28E4C-7F38-496A-B454-41F7090AA16C}" destId="{C5865953-8D61-46F0-A7F2-5C473B7B13DA}" srcOrd="3" destOrd="0" parTransId="{DBB5406E-F306-4740-81C2-D5CECEE783A0}" sibTransId="{86DFD5F3-D444-4DE5-907D-66005D2A0833}"/>
    <dgm:cxn modelId="{8C740383-D7E8-4A3C-A352-E256D65DB862}" type="presOf" srcId="{5F2275A3-08CA-4B51-9A31-48838BA40986}" destId="{855D2F74-5CBC-419E-A554-04D4AB6AD95D}" srcOrd="0" destOrd="0" presId="urn:microsoft.com/office/officeart/2005/8/layout/default"/>
    <dgm:cxn modelId="{6F995D9E-FBD0-4542-881F-541674A082FB}" type="presOf" srcId="{ECEBD903-B983-4617-90C9-E9EE76EA4077}" destId="{62E64BBD-64A8-4F18-9221-22394BCD041A}" srcOrd="0" destOrd="0" presId="urn:microsoft.com/office/officeart/2005/8/layout/default"/>
    <dgm:cxn modelId="{28302CB2-4B5F-4E92-90BC-C4536F2FC95E}" type="presOf" srcId="{1D7014B3-5007-42C0-8FB8-C4A2AD01C37E}" destId="{9C07BEB1-7028-4BC9-9E4E-22601DFF5D6C}" srcOrd="0" destOrd="0" presId="urn:microsoft.com/office/officeart/2005/8/layout/default"/>
    <dgm:cxn modelId="{64DBC8E3-DE76-4F04-A339-F82E18C0DBF3}" srcId="{B7F28E4C-7F38-496A-B454-41F7090AA16C}" destId="{1D7014B3-5007-42C0-8FB8-C4A2AD01C37E}" srcOrd="5" destOrd="0" parTransId="{C8763A6F-8362-4E03-B38B-0F529CD17872}" sibTransId="{B6BE0A49-C718-4750-98DD-7A5179B2C519}"/>
    <dgm:cxn modelId="{264885E7-6F8B-4BEF-8074-8DF3EA1390BF}" type="presOf" srcId="{D24784C3-9C34-41E1-9160-E6CFAFC108DA}" destId="{B02C4351-A7B5-4A49-BE7B-2BDB260BD3D6}" srcOrd="0" destOrd="0" presId="urn:microsoft.com/office/officeart/2005/8/layout/default"/>
    <dgm:cxn modelId="{AAC9257E-37A5-4E34-AA1F-7CB45C287CF1}" type="presParOf" srcId="{C3E539A1-EA03-4F40-B025-7B34D9E45FA6}" destId="{B02C4351-A7B5-4A49-BE7B-2BDB260BD3D6}" srcOrd="0" destOrd="0" presId="urn:microsoft.com/office/officeart/2005/8/layout/default"/>
    <dgm:cxn modelId="{2237B3EB-5B15-4DE7-B601-9585848CDBF4}" type="presParOf" srcId="{C3E539A1-EA03-4F40-B025-7B34D9E45FA6}" destId="{5C2E5BFF-D829-441E-8B2F-BDBA656E7A67}" srcOrd="1" destOrd="0" presId="urn:microsoft.com/office/officeart/2005/8/layout/default"/>
    <dgm:cxn modelId="{1B47528F-C231-4101-BBEC-1EDDCA3C3DD4}" type="presParOf" srcId="{C3E539A1-EA03-4F40-B025-7B34D9E45FA6}" destId="{9060D67C-CC27-4A6D-AE89-D8753CCCB1F4}" srcOrd="2" destOrd="0" presId="urn:microsoft.com/office/officeart/2005/8/layout/default"/>
    <dgm:cxn modelId="{BEF39F6A-32B2-4A42-9507-427F67D9FDB1}" type="presParOf" srcId="{C3E539A1-EA03-4F40-B025-7B34D9E45FA6}" destId="{1B1B7109-9924-4396-9640-820C6F7282D8}" srcOrd="3" destOrd="0" presId="urn:microsoft.com/office/officeart/2005/8/layout/default"/>
    <dgm:cxn modelId="{98036022-D4ED-4821-8B3E-77B3F4F7953B}" type="presParOf" srcId="{C3E539A1-EA03-4F40-B025-7B34D9E45FA6}" destId="{855D2F74-5CBC-419E-A554-04D4AB6AD95D}" srcOrd="4" destOrd="0" presId="urn:microsoft.com/office/officeart/2005/8/layout/default"/>
    <dgm:cxn modelId="{1409AD40-1536-4D56-97A9-D432CC13131B}" type="presParOf" srcId="{C3E539A1-EA03-4F40-B025-7B34D9E45FA6}" destId="{80A18096-77B8-4BD7-92ED-57C3095541EB}" srcOrd="5" destOrd="0" presId="urn:microsoft.com/office/officeart/2005/8/layout/default"/>
    <dgm:cxn modelId="{F042AF93-E50D-4B8C-9332-60F737E25973}" type="presParOf" srcId="{C3E539A1-EA03-4F40-B025-7B34D9E45FA6}" destId="{795A0EB1-7BA4-4524-B3E7-0CDE3F16EA99}" srcOrd="6" destOrd="0" presId="urn:microsoft.com/office/officeart/2005/8/layout/default"/>
    <dgm:cxn modelId="{061F886D-7BEB-4B26-AEC7-733B64E2EBBD}" type="presParOf" srcId="{C3E539A1-EA03-4F40-B025-7B34D9E45FA6}" destId="{3B3A3CC0-FCB6-4E83-9148-F72AA43748E3}" srcOrd="7" destOrd="0" presId="urn:microsoft.com/office/officeart/2005/8/layout/default"/>
    <dgm:cxn modelId="{AEF56AB0-F612-4F16-A641-8884E4250AD1}" type="presParOf" srcId="{C3E539A1-EA03-4F40-B025-7B34D9E45FA6}" destId="{62E64BBD-64A8-4F18-9221-22394BCD041A}" srcOrd="8" destOrd="0" presId="urn:microsoft.com/office/officeart/2005/8/layout/default"/>
    <dgm:cxn modelId="{9DF886C7-F935-4C91-B027-02801C6191A2}" type="presParOf" srcId="{C3E539A1-EA03-4F40-B025-7B34D9E45FA6}" destId="{DBEC42A5-0FCE-4B1B-B710-C27C77D31510}" srcOrd="9" destOrd="0" presId="urn:microsoft.com/office/officeart/2005/8/layout/default"/>
    <dgm:cxn modelId="{DDEE8D81-DADE-41A2-9721-EFBD18AA197B}" type="presParOf" srcId="{C3E539A1-EA03-4F40-B025-7B34D9E45FA6}" destId="{9C07BEB1-7028-4BC9-9E4E-22601DFF5D6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D9BC1D-D38E-45C0-8D29-E1256D3A8A24}">
      <dsp:nvSpPr>
        <dsp:cNvPr id="0" name=""/>
        <dsp:cNvSpPr/>
      </dsp:nvSpPr>
      <dsp:spPr>
        <a:xfrm>
          <a:off x="0" y="0"/>
          <a:ext cx="9288654" cy="1106821"/>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Font typeface="+mj-lt"/>
            <a:buNone/>
          </a:pPr>
          <a:r>
            <a:rPr lang="en-GB" sz="2100" kern="1200"/>
            <a:t>The proposed measures are not the result of consultations or a process of social dialogue with the SU. There was very limited time given for consultation and feedback.</a:t>
          </a:r>
        </a:p>
      </dsp:txBody>
      <dsp:txXfrm>
        <a:off x="32418" y="32418"/>
        <a:ext cx="8094307" cy="1041985"/>
      </dsp:txXfrm>
    </dsp:sp>
    <dsp:sp modelId="{036A701A-1C17-4C55-853F-4161D02163DE}">
      <dsp:nvSpPr>
        <dsp:cNvPr id="0" name=""/>
        <dsp:cNvSpPr/>
      </dsp:nvSpPr>
      <dsp:spPr>
        <a:xfrm>
          <a:off x="819587" y="1291291"/>
          <a:ext cx="9288654" cy="1106821"/>
        </a:xfrm>
        <a:prstGeom prst="roundRect">
          <a:avLst>
            <a:gd name="adj" fmla="val 10000"/>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Font typeface="+mj-lt"/>
            <a:buNone/>
          </a:pPr>
          <a:r>
            <a:rPr lang="en-GB" sz="2100" kern="1200"/>
            <a:t>Staff had to develop positions on issues upon which they had limited information, justification, and no risk assessment. </a:t>
          </a:r>
        </a:p>
      </dsp:txBody>
      <dsp:txXfrm>
        <a:off x="852005" y="1323709"/>
        <a:ext cx="7684797" cy="1041985"/>
      </dsp:txXfrm>
    </dsp:sp>
    <dsp:sp modelId="{019AA665-5772-4061-9E8A-3885975CB855}">
      <dsp:nvSpPr>
        <dsp:cNvPr id="0" name=""/>
        <dsp:cNvSpPr/>
      </dsp:nvSpPr>
      <dsp:spPr>
        <a:xfrm>
          <a:off x="1639174" y="2582583"/>
          <a:ext cx="9288654" cy="1106821"/>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Font typeface="+mj-lt"/>
            <a:buNone/>
          </a:pPr>
          <a:r>
            <a:rPr lang="en-GB" sz="2100" kern="1200"/>
            <a:t>Meetings where no concrete proposals are tabled – and as a result no feedback can be given – cannot be regarded as social dialogue.</a:t>
          </a:r>
        </a:p>
      </dsp:txBody>
      <dsp:txXfrm>
        <a:off x="1671592" y="2615001"/>
        <a:ext cx="7684797" cy="1041985"/>
      </dsp:txXfrm>
    </dsp:sp>
    <dsp:sp modelId="{0C034011-4155-4925-9AFD-E58E6A4694C3}">
      <dsp:nvSpPr>
        <dsp:cNvPr id="0" name=""/>
        <dsp:cNvSpPr/>
      </dsp:nvSpPr>
      <dsp:spPr>
        <a:xfrm>
          <a:off x="8569220" y="839339"/>
          <a:ext cx="719433" cy="719433"/>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endParaRPr lang="en-GB" sz="3200" kern="1200"/>
        </a:p>
      </dsp:txBody>
      <dsp:txXfrm>
        <a:off x="8731092" y="839339"/>
        <a:ext cx="395689" cy="541373"/>
      </dsp:txXfrm>
    </dsp:sp>
    <dsp:sp modelId="{FF3BA0A4-6E7C-49E4-9549-51B21FCB8CAC}">
      <dsp:nvSpPr>
        <dsp:cNvPr id="0" name=""/>
        <dsp:cNvSpPr/>
      </dsp:nvSpPr>
      <dsp:spPr>
        <a:xfrm>
          <a:off x="9388807" y="2123252"/>
          <a:ext cx="719433" cy="719433"/>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endParaRPr lang="en-GB" sz="3200" kern="1200"/>
        </a:p>
      </dsp:txBody>
      <dsp:txXfrm>
        <a:off x="9550679" y="2123252"/>
        <a:ext cx="395689" cy="54137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D11CF0-3758-4C7D-91BB-F933F04FFAB3}">
      <dsp:nvSpPr>
        <dsp:cNvPr id="0" name=""/>
        <dsp:cNvSpPr/>
      </dsp:nvSpPr>
      <dsp:spPr>
        <a:xfrm>
          <a:off x="10657" y="0"/>
          <a:ext cx="1096417" cy="105327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4E61B5C-2A63-43CD-B1F7-9C698D2F9E71}">
      <dsp:nvSpPr>
        <dsp:cNvPr id="0" name=""/>
        <dsp:cNvSpPr/>
      </dsp:nvSpPr>
      <dsp:spPr>
        <a:xfrm>
          <a:off x="10657" y="1256036"/>
          <a:ext cx="3132622" cy="125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GB" sz="1400" kern="1200"/>
            <a:t>This planned reform mirrors failed reforms implemented in IFAD</a:t>
          </a:r>
        </a:p>
      </dsp:txBody>
      <dsp:txXfrm>
        <a:off x="10657" y="1256036"/>
        <a:ext cx="3132622" cy="1253500"/>
      </dsp:txXfrm>
    </dsp:sp>
    <dsp:sp modelId="{AB73E927-45AF-4E60-8340-01AFCFBE866F}">
      <dsp:nvSpPr>
        <dsp:cNvPr id="0" name=""/>
        <dsp:cNvSpPr/>
      </dsp:nvSpPr>
      <dsp:spPr>
        <a:xfrm>
          <a:off x="32867" y="1853989"/>
          <a:ext cx="3132622" cy="2309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a:lnSpc>
              <a:spcPct val="100000"/>
            </a:lnSpc>
            <a:spcBef>
              <a:spcPct val="0"/>
            </a:spcBef>
            <a:spcAft>
              <a:spcPct val="35000"/>
            </a:spcAft>
            <a:buNone/>
          </a:pPr>
          <a:r>
            <a:rPr lang="en-GB" sz="1200" kern="1200"/>
            <a:t>Over-ambitious scope and scale without an adequate feasibility study, </a:t>
          </a:r>
        </a:p>
        <a:p>
          <a:pPr marL="0" lvl="0" indent="0" algn="l" defTabSz="533400">
            <a:lnSpc>
              <a:spcPct val="100000"/>
            </a:lnSpc>
            <a:spcBef>
              <a:spcPct val="0"/>
            </a:spcBef>
            <a:spcAft>
              <a:spcPct val="35000"/>
            </a:spcAft>
            <a:buNone/>
          </a:pPr>
          <a:r>
            <a:rPr lang="en-GB" sz="1200" kern="1200"/>
            <a:t>highly compressed timelines for both planning and implementation, </a:t>
          </a:r>
        </a:p>
        <a:p>
          <a:pPr marL="0" lvl="0" indent="0" algn="l" defTabSz="533400">
            <a:lnSpc>
              <a:spcPct val="100000"/>
            </a:lnSpc>
            <a:spcBef>
              <a:spcPct val="0"/>
            </a:spcBef>
            <a:spcAft>
              <a:spcPct val="35000"/>
            </a:spcAft>
            <a:buNone/>
          </a:pPr>
          <a:r>
            <a:rPr lang="en-GB" sz="1200" kern="1200"/>
            <a:t>unilateral decision-making with insufficient consultation, </a:t>
          </a:r>
        </a:p>
        <a:p>
          <a:pPr marL="0" lvl="0" indent="0" algn="l" defTabSz="533400">
            <a:lnSpc>
              <a:spcPct val="100000"/>
            </a:lnSpc>
            <a:spcBef>
              <a:spcPct val="0"/>
            </a:spcBef>
            <a:spcAft>
              <a:spcPct val="35000"/>
            </a:spcAft>
            <a:buNone/>
          </a:pPr>
          <a:r>
            <a:rPr lang="en-GB" sz="1200" kern="1200"/>
            <a:t>lack of evidence-based rationale for relocation and restructuring decisions, </a:t>
          </a:r>
        </a:p>
        <a:p>
          <a:pPr marL="0" lvl="0" indent="0" algn="l" defTabSz="533400">
            <a:lnSpc>
              <a:spcPct val="100000"/>
            </a:lnSpc>
            <a:spcBef>
              <a:spcPct val="0"/>
            </a:spcBef>
            <a:spcAft>
              <a:spcPct val="35000"/>
            </a:spcAft>
            <a:buNone/>
          </a:pPr>
          <a:r>
            <a:rPr lang="en-GB" sz="1200" kern="1200"/>
            <a:t>inadequate human resources and budget planning, leading to operational disruption, </a:t>
          </a:r>
        </a:p>
        <a:p>
          <a:pPr marL="0" lvl="0" indent="0" algn="l" defTabSz="533400">
            <a:lnSpc>
              <a:spcPct val="100000"/>
            </a:lnSpc>
            <a:spcBef>
              <a:spcPct val="0"/>
            </a:spcBef>
            <a:spcAft>
              <a:spcPct val="35000"/>
            </a:spcAft>
            <a:buNone/>
          </a:pPr>
          <a:r>
            <a:rPr lang="en-GB" sz="1200" kern="1200"/>
            <a:t>weakened board oversight)</a:t>
          </a:r>
        </a:p>
      </dsp:txBody>
      <dsp:txXfrm>
        <a:off x="32867" y="1853989"/>
        <a:ext cx="3132622" cy="2309599"/>
      </dsp:txXfrm>
    </dsp:sp>
    <dsp:sp modelId="{54029AE6-D1B8-4799-8D1F-B5B00491FE43}">
      <dsp:nvSpPr>
        <dsp:cNvPr id="0" name=""/>
        <dsp:cNvSpPr/>
      </dsp:nvSpPr>
      <dsp:spPr>
        <a:xfrm>
          <a:off x="3691488" y="0"/>
          <a:ext cx="1096417" cy="105327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940F78-E6A1-4F0B-9E5B-3064A45A3BBB}">
      <dsp:nvSpPr>
        <dsp:cNvPr id="0" name=""/>
        <dsp:cNvSpPr/>
      </dsp:nvSpPr>
      <dsp:spPr>
        <a:xfrm>
          <a:off x="3691488" y="1256036"/>
          <a:ext cx="3132622" cy="125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GB" sz="1400" kern="1200"/>
            <a:t>The proposed ILO reform is larger in scale, shorter in timeframe, and comes with an even shorter planning phase, potentially amplifying risks documented in relation to the above reforms. </a:t>
          </a:r>
        </a:p>
      </dsp:txBody>
      <dsp:txXfrm>
        <a:off x="3691488" y="1256036"/>
        <a:ext cx="3132622" cy="1253500"/>
      </dsp:txXfrm>
    </dsp:sp>
    <dsp:sp modelId="{9130D993-850D-4057-BB0F-ECEF14130870}">
      <dsp:nvSpPr>
        <dsp:cNvPr id="0" name=""/>
        <dsp:cNvSpPr/>
      </dsp:nvSpPr>
      <dsp:spPr>
        <a:xfrm>
          <a:off x="3691488" y="2603846"/>
          <a:ext cx="3132622" cy="2309599"/>
        </a:xfrm>
        <a:prstGeom prst="rect">
          <a:avLst/>
        </a:prstGeom>
        <a:noFill/>
        <a:ln>
          <a:noFill/>
        </a:ln>
        <a:effectLst/>
      </dsp:spPr>
      <dsp:style>
        <a:lnRef idx="0">
          <a:scrgbClr r="0" g="0" b="0"/>
        </a:lnRef>
        <a:fillRef idx="0">
          <a:scrgbClr r="0" g="0" b="0"/>
        </a:fillRef>
        <a:effectRef idx="0">
          <a:scrgbClr r="0" g="0" b="0"/>
        </a:effectRef>
        <a:fontRef idx="minor"/>
      </dsp:style>
    </dsp:sp>
    <dsp:sp modelId="{068574DB-E0A5-45C2-8D2E-B2E2E5415FDD}">
      <dsp:nvSpPr>
        <dsp:cNvPr id="0" name=""/>
        <dsp:cNvSpPr/>
      </dsp:nvSpPr>
      <dsp:spPr>
        <a:xfrm>
          <a:off x="7372320" y="0"/>
          <a:ext cx="1096417" cy="105327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E8CF232-3CA4-493D-8A74-A3076A4890FC}">
      <dsp:nvSpPr>
        <dsp:cNvPr id="0" name=""/>
        <dsp:cNvSpPr/>
      </dsp:nvSpPr>
      <dsp:spPr>
        <a:xfrm>
          <a:off x="7372320" y="1256036"/>
          <a:ext cx="3132622" cy="125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GB" sz="1400" kern="1200"/>
            <a:t>There is no detail on how the proposed reform is coordinated with the current processes under the UN80 reform agenda.</a:t>
          </a:r>
        </a:p>
      </dsp:txBody>
      <dsp:txXfrm>
        <a:off x="7372320" y="1256036"/>
        <a:ext cx="3132622" cy="1253500"/>
      </dsp:txXfrm>
    </dsp:sp>
    <dsp:sp modelId="{4E879B6F-69F0-4EFE-BB5C-02135A240321}">
      <dsp:nvSpPr>
        <dsp:cNvPr id="0" name=""/>
        <dsp:cNvSpPr/>
      </dsp:nvSpPr>
      <dsp:spPr>
        <a:xfrm>
          <a:off x="7372320" y="2603846"/>
          <a:ext cx="3132622" cy="2309599"/>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1D2D15-857F-4A96-A8C9-26ECBBF961C2}">
      <dsp:nvSpPr>
        <dsp:cNvPr id="0" name=""/>
        <dsp:cNvSpPr/>
      </dsp:nvSpPr>
      <dsp:spPr>
        <a:xfrm>
          <a:off x="1334" y="0"/>
          <a:ext cx="3469034" cy="68580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SzPts val="1200"/>
            <a:buFont typeface="Times New Roman" panose="02020603050405020304" pitchFamily="18" charset="0"/>
            <a:buNone/>
          </a:pPr>
          <a:r>
            <a:rPr lang="en-GB" sz="2400" b="1" kern="1200"/>
            <a:t>Demands the paper to be adequately justified, consulted for a reform coherent with ILO values</a:t>
          </a:r>
          <a:r>
            <a:rPr lang="en-GB" sz="2400" kern="1200"/>
            <a:t>-</a:t>
          </a:r>
        </a:p>
      </dsp:txBody>
      <dsp:txXfrm>
        <a:off x="1334" y="0"/>
        <a:ext cx="3469034" cy="2057400"/>
      </dsp:txXfrm>
    </dsp:sp>
    <dsp:sp modelId="{735E782E-4DC7-4DE8-95AB-A10AE58F7DD0}">
      <dsp:nvSpPr>
        <dsp:cNvPr id="0" name=""/>
        <dsp:cNvSpPr/>
      </dsp:nvSpPr>
      <dsp:spPr>
        <a:xfrm>
          <a:off x="348237" y="2057400"/>
          <a:ext cx="2775227" cy="445770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SzPts val="1200"/>
            <a:buFont typeface="Times New Roman" panose="02020603050405020304" pitchFamily="18" charset="0"/>
            <a:buNone/>
          </a:pPr>
          <a:r>
            <a:rPr lang="en-GB" sz="1600" kern="1200"/>
            <a:t>The Staff Union underlines the reform is unjustified by a zero nominal growth budget, not adequately consulted, and inconsistent with the ILO’s core values, good governance principles, regulatory framework and its duty of care towards all staff.</a:t>
          </a:r>
        </a:p>
      </dsp:txBody>
      <dsp:txXfrm>
        <a:off x="429521" y="2138684"/>
        <a:ext cx="2612659" cy="4295132"/>
      </dsp:txXfrm>
    </dsp:sp>
    <dsp:sp modelId="{5A9B45BB-51FF-4EB9-AE72-362B185CC2F4}">
      <dsp:nvSpPr>
        <dsp:cNvPr id="0" name=""/>
        <dsp:cNvSpPr/>
      </dsp:nvSpPr>
      <dsp:spPr>
        <a:xfrm>
          <a:off x="3730546" y="0"/>
          <a:ext cx="3469034" cy="68580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SzPts val="1200"/>
            <a:buFont typeface="Times New Roman" panose="02020603050405020304" pitchFamily="18" charset="0"/>
            <a:buNone/>
          </a:pPr>
          <a:r>
            <a:rPr lang="en-GB" sz="2400" b="1" kern="1200"/>
            <a:t>Calls for greater GB Oversight</a:t>
          </a:r>
          <a:endParaRPr lang="en-GB" sz="2400" kern="1200"/>
        </a:p>
      </dsp:txBody>
      <dsp:txXfrm>
        <a:off x="3730546" y="0"/>
        <a:ext cx="3469034" cy="2057400"/>
      </dsp:txXfrm>
    </dsp:sp>
    <dsp:sp modelId="{15A20573-3171-4AB6-B486-EA34F2F62F2A}">
      <dsp:nvSpPr>
        <dsp:cNvPr id="0" name=""/>
        <dsp:cNvSpPr/>
      </dsp:nvSpPr>
      <dsp:spPr>
        <a:xfrm>
          <a:off x="4077450" y="2057400"/>
          <a:ext cx="2775227" cy="445770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SzPts val="1200"/>
            <a:buFont typeface="Times New Roman" panose="02020603050405020304" pitchFamily="18" charset="0"/>
            <a:buNone/>
          </a:pPr>
          <a:r>
            <a:rPr lang="en-GB" sz="1600" kern="1200"/>
            <a:t>The SU calls on the GB to exercise robust oversight to ensure that reform ambitions do not override operational realities, staff well-being, or the ILO’s normative integrity</a:t>
          </a:r>
          <a:r>
            <a:rPr lang="en-GB" sz="1200" kern="1200"/>
            <a:t>.</a:t>
          </a:r>
        </a:p>
      </dsp:txBody>
      <dsp:txXfrm>
        <a:off x="4158734" y="2138684"/>
        <a:ext cx="2612659" cy="4295132"/>
      </dsp:txXfrm>
    </dsp:sp>
    <dsp:sp modelId="{622D578D-F6C1-49CA-9481-C353FD8F3B6C}">
      <dsp:nvSpPr>
        <dsp:cNvPr id="0" name=""/>
        <dsp:cNvSpPr/>
      </dsp:nvSpPr>
      <dsp:spPr>
        <a:xfrm>
          <a:off x="7459758" y="0"/>
          <a:ext cx="3469034" cy="68580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SzPts val="1200"/>
            <a:buFont typeface="Times New Roman" panose="02020603050405020304" pitchFamily="18" charset="0"/>
            <a:buNone/>
          </a:pPr>
          <a:r>
            <a:rPr lang="en-GB" sz="2400" b="1" kern="1200"/>
            <a:t>Demands to stop and reflect</a:t>
          </a:r>
          <a:endParaRPr lang="en-GB" sz="2400" kern="1200"/>
        </a:p>
      </dsp:txBody>
      <dsp:txXfrm>
        <a:off x="7459758" y="0"/>
        <a:ext cx="3469034" cy="2057400"/>
      </dsp:txXfrm>
    </dsp:sp>
    <dsp:sp modelId="{481EBD28-8DC4-4AEE-BD4C-E27F688554B2}">
      <dsp:nvSpPr>
        <dsp:cNvPr id="0" name=""/>
        <dsp:cNvSpPr/>
      </dsp:nvSpPr>
      <dsp:spPr>
        <a:xfrm>
          <a:off x="7739252" y="1704924"/>
          <a:ext cx="2794321" cy="112872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SzPts val="1200"/>
            <a:buFont typeface="Times New Roman" panose="02020603050405020304" pitchFamily="18" charset="0"/>
            <a:buNone/>
          </a:pPr>
          <a:r>
            <a:rPr lang="en-GB" sz="1600" kern="1200"/>
            <a:t>The SU demands an immediate halt to all relocations and structural changes until the following conditions are met:</a:t>
          </a:r>
        </a:p>
      </dsp:txBody>
      <dsp:txXfrm>
        <a:off x="7772311" y="1737983"/>
        <a:ext cx="2728203" cy="1062605"/>
      </dsp:txXfrm>
    </dsp:sp>
    <dsp:sp modelId="{4B02CB9D-D02E-46F9-86D8-480541B8C5DA}">
      <dsp:nvSpPr>
        <dsp:cNvPr id="0" name=""/>
        <dsp:cNvSpPr/>
      </dsp:nvSpPr>
      <dsp:spPr>
        <a:xfrm>
          <a:off x="7825950" y="2998089"/>
          <a:ext cx="2775227" cy="938511"/>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SzPts val="1000"/>
            <a:buFont typeface="Courier New" panose="02070309020205020404" pitchFamily="49" charset="0"/>
            <a:buNone/>
          </a:pPr>
          <a:r>
            <a:rPr lang="en-GB" sz="1600" kern="1200"/>
            <a:t>Genuine consultations are held with the duly elected representatives of staff and through them the staff itself.</a:t>
          </a:r>
        </a:p>
      </dsp:txBody>
      <dsp:txXfrm>
        <a:off x="7853438" y="3025577"/>
        <a:ext cx="2720251" cy="883535"/>
      </dsp:txXfrm>
    </dsp:sp>
    <dsp:sp modelId="{87AC75C8-CCF6-4410-BFB9-5CC6E131F811}">
      <dsp:nvSpPr>
        <dsp:cNvPr id="0" name=""/>
        <dsp:cNvSpPr/>
      </dsp:nvSpPr>
      <dsp:spPr>
        <a:xfrm>
          <a:off x="7805927" y="4188877"/>
          <a:ext cx="2776698" cy="112559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SzPts val="1000"/>
            <a:buFont typeface="Courier New" panose="02070309020205020404" pitchFamily="49" charset="0"/>
            <a:buNone/>
          </a:pPr>
          <a:r>
            <a:rPr lang="en-GB" sz="1400" kern="1200"/>
            <a:t>A comprehensive, participatory and objective risk assessment is conducted, including cost-benefit and efficiency analyses, as well as a feasibility study.</a:t>
          </a:r>
        </a:p>
      </dsp:txBody>
      <dsp:txXfrm>
        <a:off x="7838895" y="4221845"/>
        <a:ext cx="2710762" cy="1059662"/>
      </dsp:txXfrm>
    </dsp:sp>
    <dsp:sp modelId="{1964B283-6DF9-465E-899F-F53848CBA182}">
      <dsp:nvSpPr>
        <dsp:cNvPr id="0" name=""/>
        <dsp:cNvSpPr/>
      </dsp:nvSpPr>
      <dsp:spPr>
        <a:xfrm>
          <a:off x="7806662" y="5550708"/>
          <a:ext cx="2775227" cy="963785"/>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SzPts val="1000"/>
            <a:buFont typeface="Courier New" panose="02070309020205020404" pitchFamily="49" charset="0"/>
            <a:buNone/>
          </a:pPr>
          <a:r>
            <a:rPr lang="en-GB" sz="1900" kern="1200"/>
            <a:t>Alternative, less disruptive measures are fully explored.</a:t>
          </a:r>
        </a:p>
      </dsp:txBody>
      <dsp:txXfrm>
        <a:off x="7834890" y="5578936"/>
        <a:ext cx="2718771" cy="90732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285C96-907C-42F4-9E8D-2E98A2675E09}">
      <dsp:nvSpPr>
        <dsp:cNvPr id="0" name=""/>
        <dsp:cNvSpPr/>
      </dsp:nvSpPr>
      <dsp:spPr>
        <a:xfrm>
          <a:off x="1334" y="0"/>
          <a:ext cx="3469034" cy="68580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SzPts val="1000"/>
            <a:buFont typeface="Courier New" panose="02070309020205020404" pitchFamily="49" charset="0"/>
            <a:buNone/>
          </a:pPr>
          <a:r>
            <a:rPr lang="en-GB" sz="2800" b="1" kern="1200"/>
            <a:t>Wants a phased Implementation</a:t>
          </a:r>
        </a:p>
      </dsp:txBody>
      <dsp:txXfrm>
        <a:off x="1334" y="0"/>
        <a:ext cx="3469034" cy="2057400"/>
      </dsp:txXfrm>
    </dsp:sp>
    <dsp:sp modelId="{A7D5B38C-1F16-401D-B980-19544FB0114F}">
      <dsp:nvSpPr>
        <dsp:cNvPr id="0" name=""/>
        <dsp:cNvSpPr/>
      </dsp:nvSpPr>
      <dsp:spPr>
        <a:xfrm>
          <a:off x="348237" y="2057400"/>
          <a:ext cx="2775227" cy="445770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SzPts val="1000"/>
            <a:buFont typeface="Courier New" panose="02070309020205020404" pitchFamily="49" charset="0"/>
            <a:buNone/>
          </a:pPr>
          <a:r>
            <a:rPr lang="en-GB" sz="1600" kern="1200"/>
            <a:t>The SU proposes that any decentralization measures be piloted and phased, with built-in evaluation checkpoints, </a:t>
          </a:r>
          <a:r>
            <a:rPr lang="en-GB" sz="2000" kern="1200"/>
            <a:t>before</a:t>
          </a:r>
          <a:r>
            <a:rPr lang="en-GB" sz="1600" kern="1200"/>
            <a:t> any organization-wide rollout</a:t>
          </a:r>
          <a:r>
            <a:rPr lang="en-GB" sz="1200" kern="1200"/>
            <a:t>.</a:t>
          </a:r>
        </a:p>
      </dsp:txBody>
      <dsp:txXfrm>
        <a:off x="429521" y="2138684"/>
        <a:ext cx="2612659" cy="4295132"/>
      </dsp:txXfrm>
    </dsp:sp>
    <dsp:sp modelId="{F7A2E3B5-2679-4438-8681-33B554E53878}">
      <dsp:nvSpPr>
        <dsp:cNvPr id="0" name=""/>
        <dsp:cNvSpPr/>
      </dsp:nvSpPr>
      <dsp:spPr>
        <a:xfrm>
          <a:off x="3730546" y="0"/>
          <a:ext cx="3469034" cy="68580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SzPts val="1000"/>
            <a:buFont typeface="Courier New" panose="02070309020205020404" pitchFamily="49" charset="0"/>
            <a:buNone/>
          </a:pPr>
          <a:r>
            <a:rPr lang="en-GB" sz="2800" b="1" kern="1200"/>
            <a:t>Proposes a thorough review of constructive alternatives</a:t>
          </a:r>
        </a:p>
      </dsp:txBody>
      <dsp:txXfrm>
        <a:off x="3730546" y="0"/>
        <a:ext cx="3469034" cy="2057400"/>
      </dsp:txXfrm>
    </dsp:sp>
    <dsp:sp modelId="{6EC484EC-B801-44F7-94D3-71F107F9DC40}">
      <dsp:nvSpPr>
        <dsp:cNvPr id="0" name=""/>
        <dsp:cNvSpPr/>
      </dsp:nvSpPr>
      <dsp:spPr>
        <a:xfrm>
          <a:off x="4077450" y="2058632"/>
          <a:ext cx="2775227" cy="91635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SzPts val="1000"/>
            <a:buFont typeface="Courier New" panose="02070309020205020404" pitchFamily="49" charset="0"/>
            <a:buNone/>
          </a:pPr>
          <a:r>
            <a:rPr lang="en-GB" sz="1400" kern="1200"/>
            <a:t>the SU reaffirms the need to consider alternative approaches with adequate risk assessments and evidence of results, looking in particular to:</a:t>
          </a:r>
        </a:p>
      </dsp:txBody>
      <dsp:txXfrm>
        <a:off x="4104289" y="2085471"/>
        <a:ext cx="2721549" cy="862675"/>
      </dsp:txXfrm>
    </dsp:sp>
    <dsp:sp modelId="{0BF63481-3289-4B48-9C40-ACBF6C666040}">
      <dsp:nvSpPr>
        <dsp:cNvPr id="0" name=""/>
        <dsp:cNvSpPr/>
      </dsp:nvSpPr>
      <dsp:spPr>
        <a:xfrm>
          <a:off x="4077450" y="3115963"/>
          <a:ext cx="2775227" cy="91635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SzPts val="1000"/>
            <a:buFont typeface="Courier New" panose="02070309020205020404" pitchFamily="49" charset="0"/>
            <a:buNone/>
          </a:pPr>
          <a:r>
            <a:rPr lang="en-GB" sz="1400" kern="1200"/>
            <a:t>Reinforce HQ/field capacity by redeploying resources from agreed terminations and retirements.</a:t>
          </a:r>
        </a:p>
      </dsp:txBody>
      <dsp:txXfrm>
        <a:off x="4104289" y="3142802"/>
        <a:ext cx="2721549" cy="862675"/>
      </dsp:txXfrm>
    </dsp:sp>
    <dsp:sp modelId="{0CB6D5F8-6F75-40F1-A189-10728214711F}">
      <dsp:nvSpPr>
        <dsp:cNvPr id="0" name=""/>
        <dsp:cNvSpPr/>
      </dsp:nvSpPr>
      <dsp:spPr>
        <a:xfrm>
          <a:off x="4077450" y="4173293"/>
          <a:ext cx="2775227" cy="91635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SzPts val="1000"/>
            <a:buFont typeface="Courier New" panose="02070309020205020404" pitchFamily="49" charset="0"/>
            <a:buNone/>
          </a:pPr>
          <a:r>
            <a:rPr lang="en-GB" sz="1400" kern="1200"/>
            <a:t>Engage in good-faith negotiations with SU on priorities jointly identified through the JNC.</a:t>
          </a:r>
        </a:p>
      </dsp:txBody>
      <dsp:txXfrm>
        <a:off x="4104289" y="4200132"/>
        <a:ext cx="2721549" cy="862675"/>
      </dsp:txXfrm>
    </dsp:sp>
    <dsp:sp modelId="{93CD81EF-5211-402E-B748-B89AD9553F4E}">
      <dsp:nvSpPr>
        <dsp:cNvPr id="0" name=""/>
        <dsp:cNvSpPr/>
      </dsp:nvSpPr>
      <dsp:spPr>
        <a:xfrm>
          <a:off x="4077450" y="5230624"/>
          <a:ext cx="2775227" cy="128324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SzPts val="1000"/>
            <a:buFont typeface="Courier New" panose="02070309020205020404" pitchFamily="49" charset="0"/>
            <a:buNone/>
          </a:pPr>
          <a:r>
            <a:rPr lang="en-GB" sz="1400" kern="1200"/>
            <a:t>Leverage any financial cushion to plan a transparent, consultative, and value- driven reform that sustains a strengthened field presence and better delivery of the Office.</a:t>
          </a:r>
        </a:p>
      </dsp:txBody>
      <dsp:txXfrm>
        <a:off x="4115035" y="5268209"/>
        <a:ext cx="2700057" cy="1208072"/>
      </dsp:txXfrm>
    </dsp:sp>
    <dsp:sp modelId="{844D58B4-09A0-45CC-8AA0-14073B35D201}">
      <dsp:nvSpPr>
        <dsp:cNvPr id="0" name=""/>
        <dsp:cNvSpPr/>
      </dsp:nvSpPr>
      <dsp:spPr>
        <a:xfrm>
          <a:off x="7459758" y="0"/>
          <a:ext cx="3469034" cy="68580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SzPts val="1000"/>
            <a:buFont typeface="Courier New" panose="02070309020205020404" pitchFamily="49" charset="0"/>
            <a:buNone/>
          </a:pPr>
          <a:r>
            <a:rPr lang="en-GB" sz="2800" b="1" kern="1200"/>
            <a:t>Insists on Full Transparency</a:t>
          </a:r>
        </a:p>
      </dsp:txBody>
      <dsp:txXfrm>
        <a:off x="7459758" y="0"/>
        <a:ext cx="3469034" cy="2057400"/>
      </dsp:txXfrm>
    </dsp:sp>
    <dsp:sp modelId="{153E6FF3-8034-4B64-9C1F-362EFB8E9D17}">
      <dsp:nvSpPr>
        <dsp:cNvPr id="0" name=""/>
        <dsp:cNvSpPr/>
      </dsp:nvSpPr>
      <dsp:spPr>
        <a:xfrm>
          <a:off x="7806662" y="2057999"/>
          <a:ext cx="2775227" cy="1228001"/>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SzPts val="1000"/>
            <a:buFont typeface="Courier New" panose="02070309020205020404" pitchFamily="49" charset="0"/>
            <a:buNone/>
          </a:pPr>
          <a:r>
            <a:rPr lang="en-GB" sz="1400" kern="1200"/>
            <a:t>The SU insists on complete transparency in all cost and efficiency analyses, including:</a:t>
          </a:r>
        </a:p>
      </dsp:txBody>
      <dsp:txXfrm>
        <a:off x="7842629" y="2093966"/>
        <a:ext cx="2703293" cy="1156067"/>
      </dsp:txXfrm>
    </dsp:sp>
    <dsp:sp modelId="{B085B637-2673-4ABB-AF3B-FF342923D4BF}">
      <dsp:nvSpPr>
        <dsp:cNvPr id="0" name=""/>
        <dsp:cNvSpPr/>
      </dsp:nvSpPr>
      <dsp:spPr>
        <a:xfrm>
          <a:off x="7806662" y="3429489"/>
          <a:ext cx="2775227" cy="932677"/>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SzPts val="1000"/>
            <a:buFont typeface="Courier New" panose="02070309020205020404" pitchFamily="49" charset="0"/>
            <a:buNone/>
          </a:pPr>
          <a:r>
            <a:rPr lang="en-GB" sz="1400" kern="1200"/>
            <a:t>Timely provision of information requested by the SU for the purposes of effective and good-faith consultations and negotiations</a:t>
          </a:r>
        </a:p>
      </dsp:txBody>
      <dsp:txXfrm>
        <a:off x="7833979" y="3456806"/>
        <a:ext cx="2720593" cy="878043"/>
      </dsp:txXfrm>
    </dsp:sp>
    <dsp:sp modelId="{9022B378-4A45-4B2B-96C1-E30D68B7BA98}">
      <dsp:nvSpPr>
        <dsp:cNvPr id="0" name=""/>
        <dsp:cNvSpPr/>
      </dsp:nvSpPr>
      <dsp:spPr>
        <a:xfrm>
          <a:off x="7806662" y="4505656"/>
          <a:ext cx="2775227" cy="932677"/>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SzPts val="1000"/>
            <a:buFont typeface="Courier New" panose="02070309020205020404" pitchFamily="49" charset="0"/>
            <a:buNone/>
          </a:pPr>
          <a:r>
            <a:rPr lang="en-GB" sz="1600" kern="1200"/>
            <a:t>Disclosure of one-off and hidden operational costs in a timely manner.</a:t>
          </a:r>
        </a:p>
      </dsp:txBody>
      <dsp:txXfrm>
        <a:off x="7833979" y="4532973"/>
        <a:ext cx="2720593" cy="878043"/>
      </dsp:txXfrm>
    </dsp:sp>
    <dsp:sp modelId="{64238030-FCA2-443D-A0C3-FFF3EC296006}">
      <dsp:nvSpPr>
        <dsp:cNvPr id="0" name=""/>
        <dsp:cNvSpPr/>
      </dsp:nvSpPr>
      <dsp:spPr>
        <a:xfrm>
          <a:off x="7806662" y="5581822"/>
          <a:ext cx="2775227" cy="932677"/>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SzPts val="1000"/>
            <a:buFont typeface="Courier New" panose="02070309020205020404" pitchFamily="49" charset="0"/>
            <a:buNone/>
          </a:pPr>
          <a:r>
            <a:rPr lang="en-GB" sz="1600" kern="1200"/>
            <a:t>Realistic timelines for the realization of projected savings.</a:t>
          </a:r>
        </a:p>
      </dsp:txBody>
      <dsp:txXfrm>
        <a:off x="7833979" y="5609139"/>
        <a:ext cx="2720593" cy="8780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F4EEFC-77F4-49D8-8789-B496B7496938}">
      <dsp:nvSpPr>
        <dsp:cNvPr id="0" name=""/>
        <dsp:cNvSpPr/>
      </dsp:nvSpPr>
      <dsp:spPr>
        <a:xfrm>
          <a:off x="6570" y="156520"/>
          <a:ext cx="494648" cy="49464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E89EA76-4361-46F3-BE79-AF7EED20D09E}">
      <dsp:nvSpPr>
        <dsp:cNvPr id="0" name=""/>
        <dsp:cNvSpPr/>
      </dsp:nvSpPr>
      <dsp:spPr>
        <a:xfrm>
          <a:off x="6570" y="857596"/>
          <a:ext cx="1413281" cy="1956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GB" sz="1400" kern="1200" dirty="0">
              <a:latin typeface="Aptos Display" panose="02110004020202020204"/>
            </a:rPr>
            <a:t>The</a:t>
          </a:r>
          <a:r>
            <a:rPr lang="en-GB" sz="1400" kern="1200" dirty="0"/>
            <a:t> Paper fails to provide a clear vision for the Organization’s future</a:t>
          </a:r>
        </a:p>
      </dsp:txBody>
      <dsp:txXfrm>
        <a:off x="6570" y="857596"/>
        <a:ext cx="1413281" cy="1956540"/>
      </dsp:txXfrm>
    </dsp:sp>
    <dsp:sp modelId="{0C3B48F2-7C59-4847-991A-6A4F79DA5588}">
      <dsp:nvSpPr>
        <dsp:cNvPr id="0" name=""/>
        <dsp:cNvSpPr/>
      </dsp:nvSpPr>
      <dsp:spPr>
        <a:xfrm>
          <a:off x="6570" y="2910149"/>
          <a:ext cx="1413281" cy="2047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GB" sz="1100" kern="1200" dirty="0"/>
            <a:t> It fails to establish what effectiveness and efficiency mean for the ILO and how these concepts are planned to be operationalized and monitored. </a:t>
          </a:r>
        </a:p>
      </dsp:txBody>
      <dsp:txXfrm>
        <a:off x="6570" y="2910149"/>
        <a:ext cx="1413281" cy="2047014"/>
      </dsp:txXfrm>
    </dsp:sp>
    <dsp:sp modelId="{F21FF2DC-F084-4198-A84B-7721C9C5F691}">
      <dsp:nvSpPr>
        <dsp:cNvPr id="0" name=""/>
        <dsp:cNvSpPr/>
      </dsp:nvSpPr>
      <dsp:spPr>
        <a:xfrm>
          <a:off x="2115089" y="199527"/>
          <a:ext cx="494648" cy="4479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9DBEF38-66C7-4499-BB93-7C77A878039E}">
      <dsp:nvSpPr>
        <dsp:cNvPr id="0" name=""/>
        <dsp:cNvSpPr/>
      </dsp:nvSpPr>
      <dsp:spPr>
        <a:xfrm>
          <a:off x="1905370" y="783480"/>
          <a:ext cx="1413281" cy="1956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GB" sz="1400" kern="1200" dirty="0"/>
            <a:t>It does not identify the actual amount of savings required for the ILO to deliver on its core mandate</a:t>
          </a:r>
        </a:p>
      </dsp:txBody>
      <dsp:txXfrm>
        <a:off x="1905370" y="783480"/>
        <a:ext cx="1413281" cy="1956540"/>
      </dsp:txXfrm>
    </dsp:sp>
    <dsp:sp modelId="{7F9B3C70-894E-4136-8EC3-29D4DE655ADE}">
      <dsp:nvSpPr>
        <dsp:cNvPr id="0" name=""/>
        <dsp:cNvSpPr/>
      </dsp:nvSpPr>
      <dsp:spPr>
        <a:xfrm>
          <a:off x="1905370" y="2722221"/>
          <a:ext cx="1413281" cy="2070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GB" sz="1100" kern="1200" dirty="0">
              <a:latin typeface="Aptos Display" panose="02110004020202020204"/>
            </a:rPr>
            <a:t>It</a:t>
          </a:r>
          <a:r>
            <a:rPr lang="en-GB" sz="1100" kern="1200" dirty="0"/>
            <a:t> reduces effectiveness and efficiency measures to an overtly </a:t>
          </a:r>
          <a:r>
            <a:rPr lang="en-GB" sz="1100" kern="1200" dirty="0">
              <a:latin typeface="Aptos Display" panose="02110004020202020204"/>
            </a:rPr>
            <a:t>HQ-centric</a:t>
          </a:r>
          <a:r>
            <a:rPr lang="en-GB" sz="1100" kern="1200" dirty="0"/>
            <a:t> and simplistic cost cutting exercise</a:t>
          </a:r>
        </a:p>
        <a:p>
          <a:pPr marL="0" lvl="0" indent="0" algn="l" defTabSz="488950">
            <a:lnSpc>
              <a:spcPct val="100000"/>
            </a:lnSpc>
            <a:spcBef>
              <a:spcPct val="0"/>
            </a:spcBef>
            <a:spcAft>
              <a:spcPct val="35000"/>
            </a:spcAft>
            <a:buNone/>
          </a:pPr>
          <a:r>
            <a:rPr lang="en-GB" sz="1100" kern="1200" dirty="0">
              <a:latin typeface="Aptos Display" panose="02110004020202020204"/>
            </a:rPr>
            <a:t>Cost</a:t>
          </a:r>
          <a:r>
            <a:rPr lang="en-GB" sz="1100" kern="1200" dirty="0"/>
            <a:t> saving at this scale is simply not required under the zero nominal growth budget scenario.</a:t>
          </a:r>
        </a:p>
      </dsp:txBody>
      <dsp:txXfrm>
        <a:off x="1905370" y="2722221"/>
        <a:ext cx="1413281" cy="2070945"/>
      </dsp:txXfrm>
    </dsp:sp>
    <dsp:sp modelId="{7AC62DDE-6E12-4D57-A67E-26472FE534D5}">
      <dsp:nvSpPr>
        <dsp:cNvPr id="0" name=""/>
        <dsp:cNvSpPr/>
      </dsp:nvSpPr>
      <dsp:spPr>
        <a:xfrm>
          <a:off x="4121118" y="117615"/>
          <a:ext cx="494648" cy="47071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C4BEFBC-0B13-4CCF-B978-7C636BE9BB12}">
      <dsp:nvSpPr>
        <dsp:cNvPr id="0" name=""/>
        <dsp:cNvSpPr/>
      </dsp:nvSpPr>
      <dsp:spPr>
        <a:xfrm>
          <a:off x="3812593" y="789075"/>
          <a:ext cx="1413281" cy="1956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GB" sz="1400" kern="1200" dirty="0"/>
            <a:t>The Paper is seemingly flawed in its logic, with unsupported arguments, lacks any rigour of assessment</a:t>
          </a:r>
        </a:p>
      </dsp:txBody>
      <dsp:txXfrm>
        <a:off x="3812593" y="789075"/>
        <a:ext cx="1413281" cy="1956540"/>
      </dsp:txXfrm>
    </dsp:sp>
    <dsp:sp modelId="{A0440CB7-4B95-4B29-BBAC-6A6011D2E688}">
      <dsp:nvSpPr>
        <dsp:cNvPr id="0" name=""/>
        <dsp:cNvSpPr/>
      </dsp:nvSpPr>
      <dsp:spPr>
        <a:xfrm>
          <a:off x="3327781" y="2886218"/>
          <a:ext cx="1413281" cy="2070945"/>
        </a:xfrm>
        <a:prstGeom prst="rect">
          <a:avLst/>
        </a:prstGeom>
        <a:noFill/>
        <a:ln>
          <a:noFill/>
        </a:ln>
        <a:effectLst/>
      </dsp:spPr>
      <dsp:style>
        <a:lnRef idx="0">
          <a:scrgbClr r="0" g="0" b="0"/>
        </a:lnRef>
        <a:fillRef idx="0">
          <a:scrgbClr r="0" g="0" b="0"/>
        </a:fillRef>
        <a:effectRef idx="0">
          <a:scrgbClr r="0" g="0" b="0"/>
        </a:effectRef>
        <a:fontRef idx="minor"/>
      </dsp:style>
    </dsp:sp>
    <dsp:sp modelId="{08C8CB68-9AEA-4806-BDC0-78E2D6E66EE1}">
      <dsp:nvSpPr>
        <dsp:cNvPr id="0" name=""/>
        <dsp:cNvSpPr/>
      </dsp:nvSpPr>
      <dsp:spPr>
        <a:xfrm>
          <a:off x="5814781" y="0"/>
          <a:ext cx="494648" cy="470717"/>
        </a:xfrm>
        <a:prstGeom prst="rect">
          <a:avLst/>
        </a:prstGeom>
        <a:solidFill>
          <a:schemeClr val="accent5">
            <a:hueOff val="0"/>
            <a:satOff val="0"/>
            <a:lumOff val="0"/>
            <a:alphaOff val="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E66304-BEB4-4459-93C1-D0FCB93CF463}">
      <dsp:nvSpPr>
        <dsp:cNvPr id="0" name=""/>
        <dsp:cNvSpPr/>
      </dsp:nvSpPr>
      <dsp:spPr>
        <a:xfrm>
          <a:off x="4988386" y="833665"/>
          <a:ext cx="1413281" cy="1956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endParaRPr lang="en-GB" sz="1400" b="1" kern="1200" dirty="0">
            <a:latin typeface="Aptos Display" panose="02110004020202020204"/>
          </a:endParaRPr>
        </a:p>
      </dsp:txBody>
      <dsp:txXfrm>
        <a:off x="4988386" y="833665"/>
        <a:ext cx="1413281" cy="1956540"/>
      </dsp:txXfrm>
    </dsp:sp>
    <dsp:sp modelId="{A7694326-7E43-4DC4-946E-99048CFAD225}">
      <dsp:nvSpPr>
        <dsp:cNvPr id="0" name=""/>
        <dsp:cNvSpPr/>
      </dsp:nvSpPr>
      <dsp:spPr>
        <a:xfrm>
          <a:off x="3820408" y="2858716"/>
          <a:ext cx="1413281" cy="2070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GB" sz="1100" kern="1200" dirty="0"/>
            <a:t>It fails to establish in a clear and transparent manner benefits to the constituents, while neglecting the possible impact on the Office’s capacity to deliver as one. </a:t>
          </a:r>
        </a:p>
      </dsp:txBody>
      <dsp:txXfrm>
        <a:off x="3820408" y="2858716"/>
        <a:ext cx="1413281" cy="2070945"/>
      </dsp:txXfrm>
    </dsp:sp>
    <dsp:sp modelId="{A9A5A961-14F3-4896-BFE6-0C824020EF8F}">
      <dsp:nvSpPr>
        <dsp:cNvPr id="0" name=""/>
        <dsp:cNvSpPr/>
      </dsp:nvSpPr>
      <dsp:spPr>
        <a:xfrm>
          <a:off x="6648992" y="156520"/>
          <a:ext cx="494648" cy="47071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544640-F09C-488A-BCC9-99D14ECA91AF}">
      <dsp:nvSpPr>
        <dsp:cNvPr id="0" name=""/>
        <dsp:cNvSpPr/>
      </dsp:nvSpPr>
      <dsp:spPr>
        <a:xfrm>
          <a:off x="6274359" y="789075"/>
          <a:ext cx="1413281" cy="1956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GB" sz="1400" kern="1200" dirty="0"/>
            <a:t>The Paper also fails to address in detail key efficiency and effectiveness measures falling under the business processes</a:t>
          </a:r>
        </a:p>
      </dsp:txBody>
      <dsp:txXfrm>
        <a:off x="6274359" y="789075"/>
        <a:ext cx="1413281" cy="1956540"/>
      </dsp:txXfrm>
    </dsp:sp>
    <dsp:sp modelId="{F80D0214-2902-4706-AE80-C02D343DB495}">
      <dsp:nvSpPr>
        <dsp:cNvPr id="0" name=""/>
        <dsp:cNvSpPr/>
      </dsp:nvSpPr>
      <dsp:spPr>
        <a:xfrm>
          <a:off x="6241303" y="2993762"/>
          <a:ext cx="1413281" cy="2070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GB" sz="1100" kern="1200" dirty="0"/>
            <a:t>In spite of numerous requests from constituents and </a:t>
          </a:r>
          <a:r>
            <a:rPr lang="en-GB" sz="1100" kern="1200" dirty="0">
              <a:latin typeface="Aptos Display" panose="02110004020202020204"/>
            </a:rPr>
            <a:t>staffs</a:t>
          </a:r>
          <a:r>
            <a:rPr lang="en-GB" sz="1100" kern="1200" dirty="0"/>
            <a:t>, and repeated references in evaluations. Instead, it prefers to focus on measures that negatively affects staffs.</a:t>
          </a:r>
        </a:p>
      </dsp:txBody>
      <dsp:txXfrm>
        <a:off x="6241303" y="2993762"/>
        <a:ext cx="1413281" cy="2070945"/>
      </dsp:txXfrm>
    </dsp:sp>
    <dsp:sp modelId="{04833DB4-79AE-4AB5-9122-BF19D78AB170}">
      <dsp:nvSpPr>
        <dsp:cNvPr id="0" name=""/>
        <dsp:cNvSpPr/>
      </dsp:nvSpPr>
      <dsp:spPr>
        <a:xfrm>
          <a:off x="8309597" y="156520"/>
          <a:ext cx="494648" cy="47071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ACA871-2D09-4FC9-B01E-1589FE7AFE38}">
      <dsp:nvSpPr>
        <dsp:cNvPr id="0" name=""/>
        <dsp:cNvSpPr/>
      </dsp:nvSpPr>
      <dsp:spPr>
        <a:xfrm>
          <a:off x="8309597" y="833665"/>
          <a:ext cx="1413281" cy="1956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GB" sz="1400" kern="1200" dirty="0"/>
            <a:t>There is no reasoning for the new “Structure and organization of the Office”. </a:t>
          </a:r>
        </a:p>
      </dsp:txBody>
      <dsp:txXfrm>
        <a:off x="8309597" y="833665"/>
        <a:ext cx="1413281" cy="1956540"/>
      </dsp:txXfrm>
    </dsp:sp>
    <dsp:sp modelId="{7535F6D4-742C-4230-9732-88ECEABE4B4A}">
      <dsp:nvSpPr>
        <dsp:cNvPr id="0" name=""/>
        <dsp:cNvSpPr/>
      </dsp:nvSpPr>
      <dsp:spPr>
        <a:xfrm>
          <a:off x="8309597" y="2886218"/>
          <a:ext cx="1413281" cy="2070945"/>
        </a:xfrm>
        <a:prstGeom prst="rect">
          <a:avLst/>
        </a:prstGeom>
        <a:noFill/>
        <a:ln>
          <a:noFill/>
        </a:ln>
        <a:effectLst/>
      </dsp:spPr>
      <dsp:style>
        <a:lnRef idx="0">
          <a:scrgbClr r="0" g="0" b="0"/>
        </a:lnRef>
        <a:fillRef idx="0">
          <a:scrgbClr r="0" g="0" b="0"/>
        </a:fillRef>
        <a:effectRef idx="0">
          <a:scrgbClr r="0" g="0" b="0"/>
        </a:effectRef>
        <a:fontRef idx="minor"/>
      </dsp:style>
    </dsp:sp>
    <dsp:sp modelId="{291ABE5E-99BA-4FF0-A32C-EFA2DE8570CF}">
      <dsp:nvSpPr>
        <dsp:cNvPr id="0" name=""/>
        <dsp:cNvSpPr/>
      </dsp:nvSpPr>
      <dsp:spPr>
        <a:xfrm>
          <a:off x="9970203" y="156520"/>
          <a:ext cx="494648" cy="470717"/>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C658A26-DD57-4816-8535-FE3BD6BBC940}">
      <dsp:nvSpPr>
        <dsp:cNvPr id="0" name=""/>
        <dsp:cNvSpPr/>
      </dsp:nvSpPr>
      <dsp:spPr>
        <a:xfrm>
          <a:off x="9970203" y="833665"/>
          <a:ext cx="1413281" cy="1956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GB" sz="1400" kern="1200" dirty="0"/>
            <a:t>The Paper overlooks the important normative functions technical Departments have</a:t>
          </a:r>
        </a:p>
      </dsp:txBody>
      <dsp:txXfrm>
        <a:off x="9970203" y="833665"/>
        <a:ext cx="1413281" cy="1956540"/>
      </dsp:txXfrm>
    </dsp:sp>
    <dsp:sp modelId="{AD465AE3-A020-4BF7-9C8B-DEA28622DCC1}">
      <dsp:nvSpPr>
        <dsp:cNvPr id="0" name=""/>
        <dsp:cNvSpPr/>
      </dsp:nvSpPr>
      <dsp:spPr>
        <a:xfrm>
          <a:off x="9970203" y="2886218"/>
          <a:ext cx="1413281" cy="2070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GB" sz="1100" kern="1200" dirty="0"/>
            <a:t>Statistics, Employment, Enterprises, Research, Work Quality and Social Protection, OSH) proposed to be relocated to Turin, and in particular the support they provide for standard setting work – especially STATISTICS with ICLS. </a:t>
          </a:r>
        </a:p>
      </dsp:txBody>
      <dsp:txXfrm>
        <a:off x="9970203" y="2886218"/>
        <a:ext cx="1413281" cy="20709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118CD4-3E57-4644-8B6E-6C36913AFA8C}">
      <dsp:nvSpPr>
        <dsp:cNvPr id="0" name=""/>
        <dsp:cNvSpPr/>
      </dsp:nvSpPr>
      <dsp:spPr>
        <a:xfrm rot="16200000">
          <a:off x="-962597" y="963229"/>
          <a:ext cx="4352544" cy="2426084"/>
        </a:xfrm>
        <a:prstGeom prst="flowChartManualOperation">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93142" bIns="0" numCol="1" spcCol="1270" anchor="t" anchorCtr="0">
          <a:noAutofit/>
        </a:bodyPr>
        <a:lstStyle/>
        <a:p>
          <a:pPr marL="0" lvl="0" indent="0" algn="l" defTabSz="666750">
            <a:lnSpc>
              <a:spcPct val="90000"/>
            </a:lnSpc>
            <a:spcBef>
              <a:spcPct val="0"/>
            </a:spcBef>
            <a:spcAft>
              <a:spcPct val="35000"/>
            </a:spcAft>
            <a:buNone/>
          </a:pPr>
          <a:r>
            <a:rPr lang="en-GB" sz="1500" b="1" kern="1200"/>
            <a:t>The real potential of Artificial Intelligence to improve work processes deserves more attention</a:t>
          </a:r>
        </a:p>
        <a:p>
          <a:pPr marL="114300" lvl="1" indent="-114300" algn="l" defTabSz="533400">
            <a:lnSpc>
              <a:spcPct val="90000"/>
            </a:lnSpc>
            <a:spcBef>
              <a:spcPct val="0"/>
            </a:spcBef>
            <a:spcAft>
              <a:spcPct val="15000"/>
            </a:spcAft>
            <a:buChar char="•"/>
          </a:pPr>
          <a:r>
            <a:rPr lang="en-GB" sz="1200" kern="1200"/>
            <a:t>There is a need for a forward-looking vision on how this would contribute to empower staff, while providing adequate safeguards, learning from ILO research and responding to the new ways of working and the specific calls from the GB members.</a:t>
          </a:r>
        </a:p>
      </dsp:txBody>
      <dsp:txXfrm rot="5400000">
        <a:off x="633" y="870508"/>
        <a:ext cx="2426084" cy="2611526"/>
      </dsp:txXfrm>
    </dsp:sp>
    <dsp:sp modelId="{760CDD4E-7A02-479E-B751-E9384F699BE6}">
      <dsp:nvSpPr>
        <dsp:cNvPr id="0" name=""/>
        <dsp:cNvSpPr/>
      </dsp:nvSpPr>
      <dsp:spPr>
        <a:xfrm rot="16200000">
          <a:off x="1777507" y="831165"/>
          <a:ext cx="4352544" cy="2690212"/>
        </a:xfrm>
        <a:prstGeom prst="flowChartManualOperation">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n-GB" sz="1600" kern="1200" dirty="0"/>
            <a:t>The implications of the de facto establishment of </a:t>
          </a:r>
          <a:r>
            <a:rPr lang="en-GB" sz="1800" b="1" kern="1200" dirty="0"/>
            <a:t>dual headquarters </a:t>
          </a:r>
          <a:r>
            <a:rPr lang="en-GB" sz="1600" kern="1200" dirty="0"/>
            <a:t>with one in Geneva and another in Turin </a:t>
          </a:r>
          <a:r>
            <a:rPr lang="en-GB" sz="1800" b="1" kern="1200" dirty="0">
              <a:solidFill>
                <a:prstClr val="white"/>
              </a:solidFill>
              <a:latin typeface="Aptos" panose="02110004020202020204"/>
              <a:ea typeface="+mn-ea"/>
              <a:cs typeface="+mn-cs"/>
            </a:rPr>
            <a:t>on the oversight functions, the </a:t>
          </a:r>
          <a:r>
            <a:rPr lang="en-GB" sz="1800" b="1" kern="1200" dirty="0"/>
            <a:t>fragmentation</a:t>
          </a:r>
          <a:r>
            <a:rPr lang="en-GB" sz="1800" kern="1200" dirty="0"/>
            <a:t> </a:t>
          </a:r>
          <a:r>
            <a:rPr lang="en-GB" sz="1800" b="1" kern="1200" dirty="0"/>
            <a:t>of expertise and capacity </a:t>
          </a:r>
          <a:r>
            <a:rPr lang="en-GB" sz="1600" kern="1200" dirty="0"/>
            <a:t>of the office to deliver as one are not analysed and no mitigation measures are proposed. </a:t>
          </a:r>
        </a:p>
      </dsp:txBody>
      <dsp:txXfrm rot="5400000">
        <a:off x="2608673" y="870508"/>
        <a:ext cx="2690212" cy="2611526"/>
      </dsp:txXfrm>
    </dsp:sp>
    <dsp:sp modelId="{54C506EF-890D-458A-B05A-142A90421505}">
      <dsp:nvSpPr>
        <dsp:cNvPr id="0" name=""/>
        <dsp:cNvSpPr/>
      </dsp:nvSpPr>
      <dsp:spPr>
        <a:xfrm rot="16200000">
          <a:off x="4517612" y="963229"/>
          <a:ext cx="4352544" cy="2426084"/>
        </a:xfrm>
        <a:prstGeom prst="flowChartManualOperation">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n-GB" sz="1600" kern="1200"/>
            <a:t>The Paper provides no evidenced assessment on </a:t>
          </a:r>
          <a:r>
            <a:rPr lang="en-GB" sz="1800" b="1" kern="1200"/>
            <a:t>the viability of Turin or other proposed locations </a:t>
          </a:r>
          <a:r>
            <a:rPr lang="en-GB" sz="1600" kern="1200"/>
            <a:t>to accommodate transferred staff in such a short period of time. </a:t>
          </a:r>
        </a:p>
      </dsp:txBody>
      <dsp:txXfrm rot="5400000">
        <a:off x="5480842" y="870508"/>
        <a:ext cx="2426084" cy="2611526"/>
      </dsp:txXfrm>
    </dsp:sp>
    <dsp:sp modelId="{05C82F96-9592-4424-BA20-A322D6DD6BA8}">
      <dsp:nvSpPr>
        <dsp:cNvPr id="0" name=""/>
        <dsp:cNvSpPr/>
      </dsp:nvSpPr>
      <dsp:spPr>
        <a:xfrm rot="16200000">
          <a:off x="7125653" y="963229"/>
          <a:ext cx="4352544" cy="2426084"/>
        </a:xfrm>
        <a:prstGeom prst="flowChartManualOperation">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n-GB" sz="1600" kern="1200"/>
            <a:t>The </a:t>
          </a:r>
          <a:r>
            <a:rPr lang="en-GB" sz="1800" b="1" kern="1200"/>
            <a:t>Paper lacks proper and transparent costing</a:t>
          </a:r>
          <a:r>
            <a:rPr lang="en-GB" sz="1600" kern="1200"/>
            <a:t>, cost-benefit/cost-efficiency analyses and seemingly appears to overestimate savings while underestimating the costs associated with the measures. </a:t>
          </a:r>
        </a:p>
      </dsp:txBody>
      <dsp:txXfrm rot="5400000">
        <a:off x="8088883" y="870508"/>
        <a:ext cx="2426084" cy="26115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9A2B1D-5BB5-4B17-BF51-42D152DA9928}">
      <dsp:nvSpPr>
        <dsp:cNvPr id="0" name=""/>
        <dsp:cNvSpPr/>
      </dsp:nvSpPr>
      <dsp:spPr>
        <a:xfrm rot="16200000">
          <a:off x="-929887" y="932422"/>
          <a:ext cx="4352544" cy="2487699"/>
        </a:xfrm>
        <a:prstGeom prst="flowChartManualOperation">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t" anchorCtr="0">
          <a:noAutofit/>
        </a:bodyPr>
        <a:lstStyle/>
        <a:p>
          <a:pPr marL="0" lvl="0" indent="0" algn="l" defTabSz="711200">
            <a:lnSpc>
              <a:spcPct val="90000"/>
            </a:lnSpc>
            <a:spcBef>
              <a:spcPct val="0"/>
            </a:spcBef>
            <a:spcAft>
              <a:spcPct val="35000"/>
            </a:spcAft>
            <a:buNone/>
          </a:pPr>
          <a:r>
            <a:rPr lang="en-GB" sz="1600" b="0" kern="1200"/>
            <a:t>It </a:t>
          </a:r>
          <a:r>
            <a:rPr lang="en-GB" sz="1800" b="1" kern="1200"/>
            <a:t>also does not provide clarity </a:t>
          </a:r>
          <a:r>
            <a:rPr lang="en-GB" sz="1600" b="0" kern="1200"/>
            <a:t>on how the reorganised office will function</a:t>
          </a:r>
        </a:p>
        <a:p>
          <a:pPr marL="57150" lvl="1" indent="-57150" algn="l" defTabSz="488950">
            <a:lnSpc>
              <a:spcPct val="90000"/>
            </a:lnSpc>
            <a:spcBef>
              <a:spcPct val="0"/>
            </a:spcBef>
            <a:spcAft>
              <a:spcPct val="15000"/>
            </a:spcAft>
            <a:buChar char="•"/>
          </a:pPr>
          <a:r>
            <a:rPr lang="en-GB" sz="1100" kern="1200"/>
            <a:t>how lost capacity by voluntary retirement will be mitigated; </a:t>
          </a:r>
        </a:p>
        <a:p>
          <a:pPr marL="57150" lvl="1" indent="-57150" algn="l" defTabSz="488950">
            <a:lnSpc>
              <a:spcPct val="90000"/>
            </a:lnSpc>
            <a:spcBef>
              <a:spcPct val="0"/>
            </a:spcBef>
            <a:spcAft>
              <a:spcPct val="15000"/>
            </a:spcAft>
            <a:buChar char="•"/>
          </a:pPr>
          <a:r>
            <a:rPr lang="en-GB" sz="1100" kern="1200"/>
            <a:t>how the global tasks handled by HQ based staff will be handled; </a:t>
          </a:r>
        </a:p>
        <a:p>
          <a:pPr marL="57150" lvl="1" indent="-57150" algn="l" defTabSz="488950">
            <a:lnSpc>
              <a:spcPct val="90000"/>
            </a:lnSpc>
            <a:spcBef>
              <a:spcPct val="0"/>
            </a:spcBef>
            <a:spcAft>
              <a:spcPct val="15000"/>
            </a:spcAft>
            <a:buChar char="•"/>
          </a:pPr>
          <a:r>
            <a:rPr lang="en-GB" sz="1100" kern="1200"/>
            <a:t>what will be the impact on field colleagues’ workload of this proposed delocalisation; </a:t>
          </a:r>
        </a:p>
        <a:p>
          <a:pPr marL="57150" lvl="1" indent="-57150" algn="l" defTabSz="488950">
            <a:lnSpc>
              <a:spcPct val="90000"/>
            </a:lnSpc>
            <a:spcBef>
              <a:spcPct val="0"/>
            </a:spcBef>
            <a:spcAft>
              <a:spcPct val="15000"/>
            </a:spcAft>
            <a:buChar char="•"/>
          </a:pPr>
          <a:r>
            <a:rPr lang="en-GB" sz="1100" kern="1200"/>
            <a:t>how field-based GS staff will be affected by the establishment of a Global Service Centre. </a:t>
          </a:r>
        </a:p>
      </dsp:txBody>
      <dsp:txXfrm rot="5400000">
        <a:off x="2535" y="870509"/>
        <a:ext cx="2487699" cy="2611526"/>
      </dsp:txXfrm>
    </dsp:sp>
    <dsp:sp modelId="{743969E6-1F2E-4D36-9131-B4C83E63085F}">
      <dsp:nvSpPr>
        <dsp:cNvPr id="0" name=""/>
        <dsp:cNvSpPr/>
      </dsp:nvSpPr>
      <dsp:spPr>
        <a:xfrm rot="16200000">
          <a:off x="1744389" y="932422"/>
          <a:ext cx="4352544" cy="2487699"/>
        </a:xfrm>
        <a:prstGeom prst="flowChartManualOperation">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ctr" anchorCtr="0">
          <a:noAutofit/>
        </a:bodyPr>
        <a:lstStyle/>
        <a:p>
          <a:pPr marL="0" lvl="0" indent="0" algn="ctr" defTabSz="889000">
            <a:lnSpc>
              <a:spcPct val="90000"/>
            </a:lnSpc>
            <a:spcBef>
              <a:spcPct val="0"/>
            </a:spcBef>
            <a:spcAft>
              <a:spcPct val="35000"/>
            </a:spcAft>
            <a:buNone/>
          </a:pPr>
          <a:r>
            <a:rPr lang="en-GB" sz="2000" kern="1200"/>
            <a:t>The Paper </a:t>
          </a:r>
          <a:r>
            <a:rPr lang="en-GB" sz="2400" b="1" kern="1200"/>
            <a:t>does not clarify</a:t>
          </a:r>
          <a:r>
            <a:rPr lang="en-GB" sz="2000" kern="1200"/>
            <a:t> how it arrived at the proposal of 72 specialists to be redeployed to the field without consultations with DWT specialists; </a:t>
          </a:r>
        </a:p>
      </dsp:txBody>
      <dsp:txXfrm rot="5400000">
        <a:off x="2676811" y="870509"/>
        <a:ext cx="2487699" cy="2611526"/>
      </dsp:txXfrm>
    </dsp:sp>
    <dsp:sp modelId="{00A53CD5-133C-4C4D-9CE2-32D4A7BB9114}">
      <dsp:nvSpPr>
        <dsp:cNvPr id="0" name=""/>
        <dsp:cNvSpPr/>
      </dsp:nvSpPr>
      <dsp:spPr>
        <a:xfrm rot="16200000">
          <a:off x="4418666" y="932422"/>
          <a:ext cx="4352544" cy="2487699"/>
        </a:xfrm>
        <a:prstGeom prst="flowChartManualOperation">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ctr" anchorCtr="0">
          <a:noAutofit/>
        </a:bodyPr>
        <a:lstStyle/>
        <a:p>
          <a:pPr marL="0" lvl="0" indent="0" algn="ctr" defTabSz="889000">
            <a:lnSpc>
              <a:spcPct val="90000"/>
            </a:lnSpc>
            <a:spcBef>
              <a:spcPct val="0"/>
            </a:spcBef>
            <a:spcAft>
              <a:spcPct val="35000"/>
            </a:spcAft>
            <a:buNone/>
          </a:pPr>
          <a:r>
            <a:rPr lang="en-GB" sz="2000" kern="1200"/>
            <a:t>The </a:t>
          </a:r>
          <a:r>
            <a:rPr lang="en-GB" sz="2400" b="1" kern="1200"/>
            <a:t>paper does not identify </a:t>
          </a:r>
          <a:r>
            <a:rPr lang="en-GB" sz="2000" kern="1200"/>
            <a:t>the objective criteria for the geographical and thematic allocation of new positions; </a:t>
          </a:r>
        </a:p>
      </dsp:txBody>
      <dsp:txXfrm rot="5400000">
        <a:off x="5351088" y="870509"/>
        <a:ext cx="2487699" cy="2611526"/>
      </dsp:txXfrm>
    </dsp:sp>
    <dsp:sp modelId="{F1FEED39-DC1B-402F-877F-63B6235AA03C}">
      <dsp:nvSpPr>
        <dsp:cNvPr id="0" name=""/>
        <dsp:cNvSpPr/>
      </dsp:nvSpPr>
      <dsp:spPr>
        <a:xfrm rot="16200000">
          <a:off x="7092943" y="932422"/>
          <a:ext cx="4352544" cy="2487699"/>
        </a:xfrm>
        <a:prstGeom prst="flowChartManualOperation">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ctr" anchorCtr="0">
          <a:noAutofit/>
        </a:bodyPr>
        <a:lstStyle/>
        <a:p>
          <a:pPr marL="0" lvl="0" indent="0" algn="ctr" defTabSz="889000">
            <a:lnSpc>
              <a:spcPct val="90000"/>
            </a:lnSpc>
            <a:spcBef>
              <a:spcPct val="0"/>
            </a:spcBef>
            <a:spcAft>
              <a:spcPct val="35000"/>
            </a:spcAft>
            <a:buNone/>
          </a:pPr>
          <a:r>
            <a:rPr lang="en-GB" sz="2000" kern="1200"/>
            <a:t>The paper </a:t>
          </a:r>
          <a:r>
            <a:rPr lang="en-GB" sz="2400" b="1" kern="1200"/>
            <a:t>does not explain</a:t>
          </a:r>
          <a:r>
            <a:rPr lang="en-GB" sz="2000" kern="1200"/>
            <a:t> how the needs generated by the redeployment of additional professional staff will be addressed (e.g. increased need for GS staff). </a:t>
          </a:r>
        </a:p>
      </dsp:txBody>
      <dsp:txXfrm rot="5400000">
        <a:off x="8025365" y="870509"/>
        <a:ext cx="2487699" cy="26115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67C699-F06B-45D5-893E-48D6445D16C6}">
      <dsp:nvSpPr>
        <dsp:cNvPr id="0" name=""/>
        <dsp:cNvSpPr/>
      </dsp:nvSpPr>
      <dsp:spPr>
        <a:xfrm>
          <a:off x="208129" y="809988"/>
          <a:ext cx="911981" cy="911981"/>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ECF3EF-E1A3-4ECB-9E77-5EF2733EF7AE}">
      <dsp:nvSpPr>
        <dsp:cNvPr id="0" name=""/>
        <dsp:cNvSpPr/>
      </dsp:nvSpPr>
      <dsp:spPr>
        <a:xfrm>
          <a:off x="399645" y="1001504"/>
          <a:ext cx="528949" cy="5289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A1CD037-6610-40C1-8A22-84F9C2267658}">
      <dsp:nvSpPr>
        <dsp:cNvPr id="0" name=""/>
        <dsp:cNvSpPr/>
      </dsp:nvSpPr>
      <dsp:spPr>
        <a:xfrm>
          <a:off x="1315535" y="809988"/>
          <a:ext cx="2149670" cy="91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b="1" kern="1200"/>
            <a:t>Loss in credibility </a:t>
          </a:r>
          <a:r>
            <a:rPr lang="en-GB" sz="1400" kern="1200"/>
            <a:t>of the Office and undermining of labour standards implementation if the ILO disregards its own core values during restructuring;</a:t>
          </a:r>
        </a:p>
      </dsp:txBody>
      <dsp:txXfrm>
        <a:off x="1315535" y="809988"/>
        <a:ext cx="2149670" cy="911981"/>
      </dsp:txXfrm>
    </dsp:sp>
    <dsp:sp modelId="{A92DFBA5-9556-4325-BA7F-A6A5BA964073}">
      <dsp:nvSpPr>
        <dsp:cNvPr id="0" name=""/>
        <dsp:cNvSpPr/>
      </dsp:nvSpPr>
      <dsp:spPr>
        <a:xfrm>
          <a:off x="3839770" y="809988"/>
          <a:ext cx="911981" cy="911981"/>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F0C2D0-72C9-46A9-A4D0-54F1F87C04F8}">
      <dsp:nvSpPr>
        <dsp:cNvPr id="0" name=""/>
        <dsp:cNvSpPr/>
      </dsp:nvSpPr>
      <dsp:spPr>
        <a:xfrm>
          <a:off x="4031286" y="1001504"/>
          <a:ext cx="528949" cy="5289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470A0C8-DE1B-47D8-8F17-0DB93849C015}">
      <dsp:nvSpPr>
        <dsp:cNvPr id="0" name=""/>
        <dsp:cNvSpPr/>
      </dsp:nvSpPr>
      <dsp:spPr>
        <a:xfrm>
          <a:off x="4947176" y="809988"/>
          <a:ext cx="2149670" cy="91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b="1" kern="1200"/>
            <a:t>Loss of the confidence</a:t>
          </a:r>
          <a:r>
            <a:rPr lang="en-GB" sz="1400" kern="1200"/>
            <a:t> of staff in the leadership to foster inclusive, relevant and effective change;</a:t>
          </a:r>
        </a:p>
      </dsp:txBody>
      <dsp:txXfrm>
        <a:off x="4947176" y="809988"/>
        <a:ext cx="2149670" cy="911981"/>
      </dsp:txXfrm>
    </dsp:sp>
    <dsp:sp modelId="{E63D139B-5304-467E-9807-C7D2D98154F7}">
      <dsp:nvSpPr>
        <dsp:cNvPr id="0" name=""/>
        <dsp:cNvSpPr/>
      </dsp:nvSpPr>
      <dsp:spPr>
        <a:xfrm>
          <a:off x="7471411" y="809988"/>
          <a:ext cx="911981" cy="911981"/>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219978-9D86-4DFD-A4C3-6C09A891EF93}">
      <dsp:nvSpPr>
        <dsp:cNvPr id="0" name=""/>
        <dsp:cNvSpPr/>
      </dsp:nvSpPr>
      <dsp:spPr>
        <a:xfrm>
          <a:off x="7662927" y="1001504"/>
          <a:ext cx="528949" cy="5289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997AE8-59C5-45A5-9FFE-5BA6C0ED5D54}">
      <dsp:nvSpPr>
        <dsp:cNvPr id="0" name=""/>
        <dsp:cNvSpPr/>
      </dsp:nvSpPr>
      <dsp:spPr>
        <a:xfrm>
          <a:off x="8578817" y="809988"/>
          <a:ext cx="2149670" cy="91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b="1" kern="1200"/>
            <a:t>Fragmentation of expertise</a:t>
          </a:r>
          <a:r>
            <a:rPr lang="en-GB" sz="1400" kern="1200"/>
            <a:t>: relocating functions to multiple hubs risks breaking the integrated policy and programming approach the ILO is known for;</a:t>
          </a:r>
        </a:p>
      </dsp:txBody>
      <dsp:txXfrm>
        <a:off x="8578817" y="809988"/>
        <a:ext cx="2149670" cy="911981"/>
      </dsp:txXfrm>
    </dsp:sp>
    <dsp:sp modelId="{2DB571E2-D414-4FAD-9445-1D2B3840AA96}">
      <dsp:nvSpPr>
        <dsp:cNvPr id="0" name=""/>
        <dsp:cNvSpPr/>
      </dsp:nvSpPr>
      <dsp:spPr>
        <a:xfrm>
          <a:off x="208129" y="2427355"/>
          <a:ext cx="911981" cy="911981"/>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A229D3-E9CB-4627-A03C-C716F4397A3F}">
      <dsp:nvSpPr>
        <dsp:cNvPr id="0" name=""/>
        <dsp:cNvSpPr/>
      </dsp:nvSpPr>
      <dsp:spPr>
        <a:xfrm>
          <a:off x="399645" y="2618871"/>
          <a:ext cx="528949" cy="5289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16E0A63-6F17-43BC-8156-56181CBF8C48}">
      <dsp:nvSpPr>
        <dsp:cNvPr id="0" name=""/>
        <dsp:cNvSpPr/>
      </dsp:nvSpPr>
      <dsp:spPr>
        <a:xfrm>
          <a:off x="1315535" y="2427355"/>
          <a:ext cx="2149670" cy="91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b="1" kern="1200"/>
            <a:t>Risk of chaos </a:t>
          </a:r>
          <a:r>
            <a:rPr lang="en-GB" sz="1400" kern="1200"/>
            <a:t>because lack of consideration of administrative and work processes in the new proposed settings</a:t>
          </a:r>
        </a:p>
      </dsp:txBody>
      <dsp:txXfrm>
        <a:off x="1315535" y="2427355"/>
        <a:ext cx="2149670" cy="911981"/>
      </dsp:txXfrm>
    </dsp:sp>
    <dsp:sp modelId="{0A001504-4A62-4458-843A-AD54AD26419C}">
      <dsp:nvSpPr>
        <dsp:cNvPr id="0" name=""/>
        <dsp:cNvSpPr/>
      </dsp:nvSpPr>
      <dsp:spPr>
        <a:xfrm>
          <a:off x="3839770" y="2427355"/>
          <a:ext cx="911981" cy="911981"/>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CE342E-2043-4CE8-84E0-C8001634CB15}">
      <dsp:nvSpPr>
        <dsp:cNvPr id="0" name=""/>
        <dsp:cNvSpPr/>
      </dsp:nvSpPr>
      <dsp:spPr>
        <a:xfrm>
          <a:off x="4031286" y="2618871"/>
          <a:ext cx="528949" cy="52894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F64C3C5-F837-440A-A09B-036E74F3BCD0}">
      <dsp:nvSpPr>
        <dsp:cNvPr id="0" name=""/>
        <dsp:cNvSpPr/>
      </dsp:nvSpPr>
      <dsp:spPr>
        <a:xfrm>
          <a:off x="4947176" y="2427355"/>
          <a:ext cx="2149670" cy="91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b="1" kern="1200"/>
            <a:t>Loss of institutional memory </a:t>
          </a:r>
          <a:r>
            <a:rPr lang="en-GB" sz="1400" kern="1200"/>
            <a:t>through loss of technical and administrative expertise;</a:t>
          </a:r>
        </a:p>
      </dsp:txBody>
      <dsp:txXfrm>
        <a:off x="4947176" y="2427355"/>
        <a:ext cx="2149670" cy="911981"/>
      </dsp:txXfrm>
    </dsp:sp>
    <dsp:sp modelId="{89B6C9E7-BC2E-4620-AEB7-05E72709AD05}">
      <dsp:nvSpPr>
        <dsp:cNvPr id="0" name=""/>
        <dsp:cNvSpPr/>
      </dsp:nvSpPr>
      <dsp:spPr>
        <a:xfrm>
          <a:off x="7471411" y="2427355"/>
          <a:ext cx="911981" cy="911981"/>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753292-FD4C-44E6-B2BB-C588C204D437}">
      <dsp:nvSpPr>
        <dsp:cNvPr id="0" name=""/>
        <dsp:cNvSpPr/>
      </dsp:nvSpPr>
      <dsp:spPr>
        <a:xfrm>
          <a:off x="7662927" y="2618871"/>
          <a:ext cx="528949" cy="528949"/>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9366F8B-CB34-458C-AECD-F80C77A93070}">
      <dsp:nvSpPr>
        <dsp:cNvPr id="0" name=""/>
        <dsp:cNvSpPr/>
      </dsp:nvSpPr>
      <dsp:spPr>
        <a:xfrm>
          <a:off x="8578817" y="2427355"/>
          <a:ext cx="2149670" cy="911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b="1" kern="1200"/>
            <a:t>Disrupting service to constituents</a:t>
          </a:r>
          <a:r>
            <a:rPr lang="en-GB" sz="1400" kern="1200"/>
            <a:t>: transition periods, recruitment lags, and broken reporting lines will impair technical cooperation and standard-setting support;</a:t>
          </a:r>
        </a:p>
      </dsp:txBody>
      <dsp:txXfrm>
        <a:off x="8578817" y="2427355"/>
        <a:ext cx="2149670" cy="9119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0EEF2-6BE0-423A-B223-52C56588A052}">
      <dsp:nvSpPr>
        <dsp:cNvPr id="0" name=""/>
        <dsp:cNvSpPr/>
      </dsp:nvSpPr>
      <dsp:spPr>
        <a:xfrm>
          <a:off x="10299" y="7229"/>
          <a:ext cx="2455923" cy="433687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622300">
            <a:lnSpc>
              <a:spcPct val="90000"/>
            </a:lnSpc>
            <a:spcBef>
              <a:spcPct val="0"/>
            </a:spcBef>
            <a:spcAft>
              <a:spcPct val="35000"/>
            </a:spcAft>
            <a:buNone/>
          </a:pPr>
          <a:r>
            <a:rPr lang="en-GB" sz="1400" kern="1200"/>
            <a:t>The reform process that affects staff </a:t>
          </a:r>
          <a:r>
            <a:rPr lang="en-GB" sz="1600" b="1" kern="1200"/>
            <a:t>must be based on objective criteria</a:t>
          </a:r>
          <a:r>
            <a:rPr lang="en-GB" sz="1400" kern="1200"/>
            <a:t>, respect ILO Staff regulations, IGDS’s, ILO JNC Guidelines on Managing Change and Restructuring Processes and any other applicable rules and should be done in continuous consultation and/or negotiation with the Staff Union. </a:t>
          </a:r>
        </a:p>
      </dsp:txBody>
      <dsp:txXfrm>
        <a:off x="10299" y="7229"/>
        <a:ext cx="2455923" cy="4336878"/>
      </dsp:txXfrm>
    </dsp:sp>
    <dsp:sp modelId="{D95DC062-88DC-41DA-8B14-9EBA7E8ABD5C}">
      <dsp:nvSpPr>
        <dsp:cNvPr id="0" name=""/>
        <dsp:cNvSpPr/>
      </dsp:nvSpPr>
      <dsp:spPr>
        <a:xfrm>
          <a:off x="2501863" y="2054169"/>
          <a:ext cx="368388" cy="243000"/>
        </a:xfrm>
        <a:prstGeom prst="rightArrow">
          <a:avLst>
            <a:gd name="adj1" fmla="val 50000"/>
            <a:gd name="adj2" fmla="val 50000"/>
          </a:avLst>
        </a:prstGeom>
        <a:solidFill>
          <a:schemeClr val="accent2">
            <a:hueOff val="1073936"/>
            <a:satOff val="-3082"/>
            <a:lumOff val="-493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C9166A-7202-4264-936A-BFF85A378FB6}">
      <dsp:nvSpPr>
        <dsp:cNvPr id="0" name=""/>
        <dsp:cNvSpPr/>
      </dsp:nvSpPr>
      <dsp:spPr>
        <a:xfrm>
          <a:off x="2905892" y="0"/>
          <a:ext cx="2455923" cy="4351338"/>
        </a:xfrm>
        <a:prstGeom prst="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622300">
            <a:lnSpc>
              <a:spcPct val="90000"/>
            </a:lnSpc>
            <a:spcBef>
              <a:spcPct val="0"/>
            </a:spcBef>
            <a:spcAft>
              <a:spcPct val="35000"/>
            </a:spcAft>
            <a:buNone/>
          </a:pPr>
          <a:r>
            <a:rPr lang="en-GB" sz="1400" kern="1200"/>
            <a:t>This document entails important changes and decisions which will </a:t>
          </a:r>
          <a:r>
            <a:rPr lang="en-GB" sz="1600" b="1" kern="1200"/>
            <a:t>affect the ILO staff members’ terms and conditions of employment</a:t>
          </a:r>
          <a:r>
            <a:rPr lang="en-GB" sz="1400" kern="1200"/>
            <a:t>, and consequently the Administration and the SU are bound by the obligation to negotiate its contents under our Collective Bargaining framework. </a:t>
          </a:r>
        </a:p>
      </dsp:txBody>
      <dsp:txXfrm>
        <a:off x="2905892" y="0"/>
        <a:ext cx="2455923" cy="4351338"/>
      </dsp:txXfrm>
    </dsp:sp>
    <dsp:sp modelId="{2E55676C-DB1D-445D-97CA-89B05D4F3354}">
      <dsp:nvSpPr>
        <dsp:cNvPr id="0" name=""/>
        <dsp:cNvSpPr/>
      </dsp:nvSpPr>
      <dsp:spPr>
        <a:xfrm>
          <a:off x="5397455" y="2054169"/>
          <a:ext cx="368388" cy="243000"/>
        </a:xfrm>
        <a:prstGeom prst="rightArrow">
          <a:avLst>
            <a:gd name="adj1" fmla="val 50000"/>
            <a:gd name="adj2" fmla="val 50000"/>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5002D1-485E-4A49-895A-1A357B5E9EEE}">
      <dsp:nvSpPr>
        <dsp:cNvPr id="0" name=""/>
        <dsp:cNvSpPr/>
      </dsp:nvSpPr>
      <dsp:spPr>
        <a:xfrm>
          <a:off x="5942999" y="-17980"/>
          <a:ext cx="2455923" cy="4387299"/>
        </a:xfrm>
        <a:prstGeom prst="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800100">
            <a:lnSpc>
              <a:spcPct val="90000"/>
            </a:lnSpc>
            <a:spcBef>
              <a:spcPct val="0"/>
            </a:spcBef>
            <a:spcAft>
              <a:spcPct val="35000"/>
            </a:spcAft>
            <a:buNone/>
          </a:pPr>
          <a:r>
            <a:rPr lang="en-GB" sz="1800" b="1" kern="1200"/>
            <a:t>Judgment No. 4808 </a:t>
          </a:r>
          <a:r>
            <a:rPr lang="en-GB" sz="1600" kern="1200"/>
            <a:t>under which the ILO Administrative Tribunal recalled “that a collective agreement becomes part of the law of the international civil service and should be applied in accordance with its terms and the intention of its authors.” (consideration 9). </a:t>
          </a:r>
        </a:p>
      </dsp:txBody>
      <dsp:txXfrm>
        <a:off x="5942999" y="-17980"/>
        <a:ext cx="2455923" cy="4387299"/>
      </dsp:txXfrm>
    </dsp:sp>
    <dsp:sp modelId="{FEEE2DB7-1A82-41A5-AFA0-FE5D199D977D}">
      <dsp:nvSpPr>
        <dsp:cNvPr id="0" name=""/>
        <dsp:cNvSpPr/>
      </dsp:nvSpPr>
      <dsp:spPr>
        <a:xfrm>
          <a:off x="8293047" y="2054169"/>
          <a:ext cx="368388" cy="243000"/>
        </a:xfrm>
        <a:prstGeom prst="rightArrow">
          <a:avLst>
            <a:gd name="adj1" fmla="val 50000"/>
            <a:gd name="adj2" fmla="val 50000"/>
          </a:avLst>
        </a:prstGeom>
        <a:solidFill>
          <a:schemeClr val="accent2">
            <a:hueOff val="5369678"/>
            <a:satOff val="-15411"/>
            <a:lumOff val="-2467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776C64-684E-481D-BA6A-883809B91EDB}">
      <dsp:nvSpPr>
        <dsp:cNvPr id="0" name=""/>
        <dsp:cNvSpPr/>
      </dsp:nvSpPr>
      <dsp:spPr>
        <a:xfrm>
          <a:off x="8697076" y="-5243"/>
          <a:ext cx="2455923" cy="4361824"/>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GB" sz="1600" kern="1200"/>
            <a:t>According to the ILO Staff Regulations</a:t>
          </a:r>
          <a:r>
            <a:rPr lang="en-GB" sz="1800" b="1" kern="1200"/>
            <a:t>, the SU is the sole recognized official statutory body entitled to represent the interests of the staff</a:t>
          </a:r>
          <a:r>
            <a:rPr lang="en-GB" sz="1600" kern="1200"/>
            <a:t>. It cannot be superseded or replaced in any way by other bodies like the ILO Review Team or the Sounding Board. </a:t>
          </a:r>
        </a:p>
      </dsp:txBody>
      <dsp:txXfrm>
        <a:off x="8697076" y="-5243"/>
        <a:ext cx="2455923" cy="436182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0536A9-9617-4A1D-BF21-5D24BC1DA9BB}">
      <dsp:nvSpPr>
        <dsp:cNvPr id="0" name=""/>
        <dsp:cNvSpPr/>
      </dsp:nvSpPr>
      <dsp:spPr>
        <a:xfrm>
          <a:off x="8037" y="0"/>
          <a:ext cx="3319555" cy="4351338"/>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889000">
            <a:lnSpc>
              <a:spcPct val="90000"/>
            </a:lnSpc>
            <a:spcBef>
              <a:spcPct val="0"/>
            </a:spcBef>
            <a:spcAft>
              <a:spcPct val="35000"/>
            </a:spcAft>
            <a:buNone/>
          </a:pPr>
          <a:r>
            <a:rPr lang="en-GB" sz="2000" kern="1200"/>
            <a:t>Any proposal that requires negotiation with the SU </a:t>
          </a:r>
          <a:r>
            <a:rPr lang="en-GB" sz="2400" b="1" kern="1200"/>
            <a:t>should not be submitted to the GB </a:t>
          </a:r>
          <a:r>
            <a:rPr lang="en-GB" sz="2000" kern="1200"/>
            <a:t>in a manner that would constrain the SU’s bargaining position and pre-empt the process of good-faith negotiations</a:t>
          </a:r>
          <a:r>
            <a:rPr lang="en-GB" sz="1200" kern="1200"/>
            <a:t>. </a:t>
          </a:r>
        </a:p>
      </dsp:txBody>
      <dsp:txXfrm>
        <a:off x="8037" y="0"/>
        <a:ext cx="3319555" cy="4351338"/>
      </dsp:txXfrm>
    </dsp:sp>
    <dsp:sp modelId="{305CA368-1A99-4ED4-998B-155A8F617676}">
      <dsp:nvSpPr>
        <dsp:cNvPr id="0" name=""/>
        <dsp:cNvSpPr/>
      </dsp:nvSpPr>
      <dsp:spPr>
        <a:xfrm>
          <a:off x="3375766" y="2054169"/>
          <a:ext cx="497933" cy="243000"/>
        </a:xfrm>
        <a:prstGeom prst="rightArrow">
          <a:avLst>
            <a:gd name="adj1" fmla="val 50000"/>
            <a:gd name="adj2" fmla="val 50000"/>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D57FE3-1150-44ED-B180-1BD61F467C81}">
      <dsp:nvSpPr>
        <dsp:cNvPr id="0" name=""/>
        <dsp:cNvSpPr/>
      </dsp:nvSpPr>
      <dsp:spPr>
        <a:xfrm>
          <a:off x="3921872" y="0"/>
          <a:ext cx="3319555" cy="4351338"/>
        </a:xfrm>
        <a:prstGeom prst="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800100">
            <a:lnSpc>
              <a:spcPct val="90000"/>
            </a:lnSpc>
            <a:spcBef>
              <a:spcPct val="0"/>
            </a:spcBef>
            <a:spcAft>
              <a:spcPct val="35000"/>
            </a:spcAft>
            <a:buNone/>
          </a:pPr>
          <a:r>
            <a:rPr lang="en-GB" sz="1800" kern="1200"/>
            <a:t>The Paper </a:t>
          </a:r>
          <a:r>
            <a:rPr lang="en-GB" sz="2000" b="1" kern="1200"/>
            <a:t>does not address the fact</a:t>
          </a:r>
          <a:r>
            <a:rPr lang="en-GB" sz="1800" kern="1200"/>
            <a:t> that staff at ITC/Turin fall under </a:t>
          </a:r>
          <a:r>
            <a:rPr lang="en-GB" sz="2000" b="1" kern="1200"/>
            <a:t>different staff regulations</a:t>
          </a:r>
          <a:r>
            <a:rPr lang="en-GB" sz="1800" kern="1200"/>
            <a:t> and provides</a:t>
          </a:r>
          <a:r>
            <a:rPr lang="en-GB" sz="2000" b="1" kern="1200"/>
            <a:t> no clarity</a:t>
          </a:r>
          <a:r>
            <a:rPr lang="en-GB" sz="1800" kern="1200"/>
            <a:t> regarding the implications of transferred staffs. </a:t>
          </a:r>
        </a:p>
      </dsp:txBody>
      <dsp:txXfrm>
        <a:off x="3921872" y="0"/>
        <a:ext cx="3319555" cy="4351338"/>
      </dsp:txXfrm>
    </dsp:sp>
    <dsp:sp modelId="{32233B1A-41DF-48C9-A189-2F6999E0597E}">
      <dsp:nvSpPr>
        <dsp:cNvPr id="0" name=""/>
        <dsp:cNvSpPr/>
      </dsp:nvSpPr>
      <dsp:spPr>
        <a:xfrm>
          <a:off x="7289600" y="2054169"/>
          <a:ext cx="497933" cy="243000"/>
        </a:xfrm>
        <a:prstGeom prst="rightArrow">
          <a:avLst>
            <a:gd name="adj1" fmla="val 50000"/>
            <a:gd name="adj2" fmla="val 50000"/>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F0A109-BCF3-4BC0-AE7A-1B781BBC6BB2}">
      <dsp:nvSpPr>
        <dsp:cNvPr id="0" name=""/>
        <dsp:cNvSpPr/>
      </dsp:nvSpPr>
      <dsp:spPr>
        <a:xfrm>
          <a:off x="7835706" y="0"/>
          <a:ext cx="3319555" cy="4351338"/>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800100">
            <a:lnSpc>
              <a:spcPct val="90000"/>
            </a:lnSpc>
            <a:spcBef>
              <a:spcPct val="0"/>
            </a:spcBef>
            <a:spcAft>
              <a:spcPct val="35000"/>
            </a:spcAft>
            <a:buNone/>
          </a:pPr>
          <a:r>
            <a:rPr lang="en-GB" sz="1800" kern="1200"/>
            <a:t>According to the rulings of the ILO Administrative Tribunal, the </a:t>
          </a:r>
          <a:r>
            <a:rPr lang="en-GB" sz="2000" b="1" kern="1200"/>
            <a:t>discretionary power of the Director General is subject to the following limitations</a:t>
          </a:r>
          <a:r>
            <a:rPr lang="en-GB" sz="1800" kern="1200"/>
            <a:t>: (a) a decision must be based on correct facts; (b) essential facts must properly be considered; (c) a decision must clearly not be based on mistaken conclusions; (d) a decision cannot involve misuse (or abuse) of authority.</a:t>
          </a:r>
        </a:p>
      </dsp:txBody>
      <dsp:txXfrm>
        <a:off x="7835706" y="0"/>
        <a:ext cx="3319555" cy="435133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DAD4B3-1456-45E7-A54A-4446731927A0}">
      <dsp:nvSpPr>
        <dsp:cNvPr id="0" name=""/>
        <dsp:cNvSpPr/>
      </dsp:nvSpPr>
      <dsp:spPr>
        <a:xfrm>
          <a:off x="0" y="39687"/>
          <a:ext cx="3286125" cy="1971675"/>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t>The Administration’s does not base its proposals on its </a:t>
          </a:r>
          <a:r>
            <a:rPr lang="en-GB" sz="1600" b="1" kern="1200"/>
            <a:t>duty of care </a:t>
          </a:r>
          <a:r>
            <a:rPr lang="en-GB" sz="1400" kern="1200"/>
            <a:t>towards its staff and a human centred approach. </a:t>
          </a:r>
        </a:p>
      </dsp:txBody>
      <dsp:txXfrm>
        <a:off x="0" y="39687"/>
        <a:ext cx="3286125" cy="1971675"/>
      </dsp:txXfrm>
    </dsp:sp>
    <dsp:sp modelId="{B0C57308-3F0F-43CA-B5C9-ED22282F71BF}">
      <dsp:nvSpPr>
        <dsp:cNvPr id="0" name=""/>
        <dsp:cNvSpPr/>
      </dsp:nvSpPr>
      <dsp:spPr>
        <a:xfrm>
          <a:off x="3614737" y="39687"/>
          <a:ext cx="3286125" cy="1971675"/>
        </a:xfrm>
        <a:prstGeom prst="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t>While the ILO Declaration of Philadelphia clearly states that labour is not a commodity, the </a:t>
          </a:r>
          <a:r>
            <a:rPr lang="en-GB" sz="1600" b="1" kern="1200"/>
            <a:t>Administration is not concerned about the loss of expertise </a:t>
          </a:r>
          <a:r>
            <a:rPr lang="en-GB" sz="1400" kern="1200"/>
            <a:t>and seem to think it can be purchased as required.</a:t>
          </a:r>
        </a:p>
      </dsp:txBody>
      <dsp:txXfrm>
        <a:off x="3614737" y="39687"/>
        <a:ext cx="3286125" cy="1971675"/>
      </dsp:txXfrm>
    </dsp:sp>
    <dsp:sp modelId="{607B5CED-1424-40EA-A704-32EBD2585F52}">
      <dsp:nvSpPr>
        <dsp:cNvPr id="0" name=""/>
        <dsp:cNvSpPr/>
      </dsp:nvSpPr>
      <dsp:spPr>
        <a:xfrm>
          <a:off x="7229475" y="39687"/>
          <a:ext cx="3286125" cy="1971675"/>
        </a:xfrm>
        <a:prstGeom prst="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t>The impact of the proposed measures on staff should have been a central and integral part </a:t>
          </a:r>
          <a:r>
            <a:rPr lang="en-GB" sz="1800" b="1" kern="1200"/>
            <a:t>of good-faith social dialogue before</a:t>
          </a:r>
          <a:r>
            <a:rPr lang="en-GB" sz="1600" b="1" kern="1200"/>
            <a:t> </a:t>
          </a:r>
          <a:r>
            <a:rPr lang="en-GB" sz="1600" b="0" kern="1200"/>
            <a:t>t</a:t>
          </a:r>
          <a:r>
            <a:rPr lang="en-GB" sz="1400" kern="1200"/>
            <a:t>he development of any of the proposed measures. </a:t>
          </a:r>
        </a:p>
      </dsp:txBody>
      <dsp:txXfrm>
        <a:off x="7229475" y="39687"/>
        <a:ext cx="3286125" cy="1971675"/>
      </dsp:txXfrm>
    </dsp:sp>
    <dsp:sp modelId="{51AEFA68-4A86-4F10-8B8B-EB2809C7D28B}">
      <dsp:nvSpPr>
        <dsp:cNvPr id="0" name=""/>
        <dsp:cNvSpPr/>
      </dsp:nvSpPr>
      <dsp:spPr>
        <a:xfrm>
          <a:off x="1807368" y="2339975"/>
          <a:ext cx="3286125" cy="1971675"/>
        </a:xfrm>
        <a:prstGeom prst="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GB" sz="1400" b="1" kern="1200"/>
            <a:t>Proposals are void </a:t>
          </a:r>
          <a:r>
            <a:rPr lang="en-GB" sz="1300" kern="1200"/>
            <a:t>of any acknowledgment, assessment and possible mitigation of the significant negative consequences the changes proposed on staff and their families </a:t>
          </a:r>
        </a:p>
        <a:p>
          <a:pPr marL="57150" lvl="1" indent="-57150" algn="l" defTabSz="444500">
            <a:lnSpc>
              <a:spcPct val="90000"/>
            </a:lnSpc>
            <a:spcBef>
              <a:spcPct val="0"/>
            </a:spcBef>
            <a:spcAft>
              <a:spcPct val="15000"/>
            </a:spcAft>
            <a:buChar char="•"/>
          </a:pPr>
          <a:r>
            <a:rPr lang="en-GB" sz="1000" kern="1200" err="1"/>
            <a:t>i</a:t>
          </a:r>
          <a:r>
            <a:rPr lang="en-GB" sz="1000" kern="1200"/>
            <a:t>.	No legal process through which redeployment will be carried out, </a:t>
          </a:r>
        </a:p>
        <a:p>
          <a:pPr marL="57150" lvl="1" indent="-57150" algn="l" defTabSz="444500">
            <a:lnSpc>
              <a:spcPct val="90000"/>
            </a:lnSpc>
            <a:spcBef>
              <a:spcPct val="0"/>
            </a:spcBef>
            <a:spcAft>
              <a:spcPct val="15000"/>
            </a:spcAft>
            <a:buChar char="•"/>
          </a:pPr>
          <a:r>
            <a:rPr lang="en-GB" sz="1000" kern="1200"/>
            <a:t>ii.	No analysis of implications on IGDS on mobility, </a:t>
          </a:r>
        </a:p>
        <a:p>
          <a:pPr marL="57150" lvl="1" indent="-57150" algn="l" defTabSz="444500">
            <a:lnSpc>
              <a:spcPct val="90000"/>
            </a:lnSpc>
            <a:spcBef>
              <a:spcPct val="0"/>
            </a:spcBef>
            <a:spcAft>
              <a:spcPct val="15000"/>
            </a:spcAft>
            <a:buChar char="•"/>
          </a:pPr>
          <a:r>
            <a:rPr lang="en-GB" sz="1000" kern="1200"/>
            <a:t>iii.	No analysis of associated HQ processes, cost, policies and upskilling measures.</a:t>
          </a:r>
        </a:p>
      </dsp:txBody>
      <dsp:txXfrm>
        <a:off x="1807368" y="2339975"/>
        <a:ext cx="3286125" cy="1971675"/>
      </dsp:txXfrm>
    </dsp:sp>
    <dsp:sp modelId="{0C620D03-5697-44E9-8202-53BA5C4CE5AD}">
      <dsp:nvSpPr>
        <dsp:cNvPr id="0" name=""/>
        <dsp:cNvSpPr/>
      </dsp:nvSpPr>
      <dsp:spPr>
        <a:xfrm>
          <a:off x="5422106" y="2339975"/>
          <a:ext cx="3286125" cy="1971675"/>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t>The SU categorically rejects any provision in the proposals that could result in the </a:t>
          </a:r>
          <a:r>
            <a:rPr lang="en-GB" sz="1600" b="1" kern="1200"/>
            <a:t>forced termination of General Service (GS) contracts </a:t>
          </a:r>
          <a:endParaRPr lang="en-GB" sz="1400" b="1" kern="1200"/>
        </a:p>
      </dsp:txBody>
      <dsp:txXfrm>
        <a:off x="5422106" y="2339975"/>
        <a:ext cx="3286125" cy="197167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2C4351-A7B5-4A49-BE7B-2BDB260BD3D6}">
      <dsp:nvSpPr>
        <dsp:cNvPr id="0" name=""/>
        <dsp:cNvSpPr/>
      </dsp:nvSpPr>
      <dsp:spPr>
        <a:xfrm>
          <a:off x="0" y="61086"/>
          <a:ext cx="2923783" cy="2053916"/>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a:t>Absence of some departments </a:t>
          </a:r>
          <a:r>
            <a:rPr lang="en-GB" sz="1500" kern="1200"/>
            <a:t>and branches from the proposed organisation chart (e.g. GEDI, DEVINVEST) without analysis of consequences for staffs. </a:t>
          </a:r>
        </a:p>
      </dsp:txBody>
      <dsp:txXfrm>
        <a:off x="0" y="61086"/>
        <a:ext cx="2923783" cy="2053916"/>
      </dsp:txXfrm>
    </dsp:sp>
    <dsp:sp modelId="{9060D67C-CC27-4A6D-AE89-D8753CCCB1F4}">
      <dsp:nvSpPr>
        <dsp:cNvPr id="0" name=""/>
        <dsp:cNvSpPr/>
      </dsp:nvSpPr>
      <dsp:spPr>
        <a:xfrm>
          <a:off x="3216161" y="61086"/>
          <a:ext cx="2923783" cy="2053916"/>
        </a:xfrm>
        <a:prstGeom prst="rect">
          <a:avLst/>
        </a:prstGeom>
        <a:solidFill>
          <a:schemeClr val="accent5">
            <a:hueOff val="-2430430"/>
            <a:satOff val="-165"/>
            <a:lumOff val="39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The Paper is gender and diversity blind and </a:t>
          </a:r>
          <a:r>
            <a:rPr lang="en-GB" sz="1800" b="1" kern="1200"/>
            <a:t>lacks any consideration </a:t>
          </a:r>
          <a:r>
            <a:rPr lang="en-GB" sz="1500" kern="1200"/>
            <a:t>of the impact that the proposed measures will have on female staff, colleagues with disabilities, vulnerable individuals and colleagues on precarious contracts.</a:t>
          </a:r>
        </a:p>
      </dsp:txBody>
      <dsp:txXfrm>
        <a:off x="3216161" y="61086"/>
        <a:ext cx="2923783" cy="2053916"/>
      </dsp:txXfrm>
    </dsp:sp>
    <dsp:sp modelId="{855D2F74-5CBC-419E-A554-04D4AB6AD95D}">
      <dsp:nvSpPr>
        <dsp:cNvPr id="0" name=""/>
        <dsp:cNvSpPr/>
      </dsp:nvSpPr>
      <dsp:spPr>
        <a:xfrm>
          <a:off x="6432323" y="61086"/>
          <a:ext cx="2923783" cy="2053916"/>
        </a:xfrm>
        <a:prstGeom prst="rect">
          <a:avLst/>
        </a:prstGeom>
        <a:solidFill>
          <a:schemeClr val="accent5">
            <a:hueOff val="-4860860"/>
            <a:satOff val="-330"/>
            <a:lumOff val="78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Relocations proposed as a cost cutting measure do not take into account security, quality of health support etc.). </a:t>
          </a:r>
        </a:p>
      </dsp:txBody>
      <dsp:txXfrm>
        <a:off x="6432323" y="61086"/>
        <a:ext cx="2923783" cy="2053916"/>
      </dsp:txXfrm>
    </dsp:sp>
    <dsp:sp modelId="{795A0EB1-7BA4-4524-B3E7-0CDE3F16EA99}">
      <dsp:nvSpPr>
        <dsp:cNvPr id="0" name=""/>
        <dsp:cNvSpPr/>
      </dsp:nvSpPr>
      <dsp:spPr>
        <a:xfrm>
          <a:off x="0" y="2407381"/>
          <a:ext cx="2923783" cy="1925732"/>
        </a:xfrm>
        <a:prstGeom prst="rect">
          <a:avLst/>
        </a:prstGeom>
        <a:solidFill>
          <a:schemeClr val="accent5">
            <a:hueOff val="-7291290"/>
            <a:satOff val="-496"/>
            <a:lumOff val="117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The Paper </a:t>
          </a:r>
          <a:r>
            <a:rPr lang="en-GB" sz="1800" b="1" kern="1200"/>
            <a:t>does not provide an analysis</a:t>
          </a:r>
          <a:r>
            <a:rPr lang="en-GB" sz="1500" kern="1200"/>
            <a:t> of how to deal with staff funded by multiple projects in HQ.</a:t>
          </a:r>
        </a:p>
      </dsp:txBody>
      <dsp:txXfrm>
        <a:off x="0" y="2407381"/>
        <a:ext cx="2923783" cy="1925732"/>
      </dsp:txXfrm>
    </dsp:sp>
    <dsp:sp modelId="{62E64BBD-64A8-4F18-9221-22394BCD041A}">
      <dsp:nvSpPr>
        <dsp:cNvPr id="0" name=""/>
        <dsp:cNvSpPr/>
      </dsp:nvSpPr>
      <dsp:spPr>
        <a:xfrm>
          <a:off x="3216161" y="2407381"/>
          <a:ext cx="2923783" cy="1925732"/>
        </a:xfrm>
        <a:prstGeom prst="rect">
          <a:avLst/>
        </a:prstGeom>
        <a:solidFill>
          <a:schemeClr val="accent5">
            <a:hueOff val="-9721720"/>
            <a:satOff val="-661"/>
            <a:lumOff val="156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No structured information and empathetic communication from the Administration, </a:t>
          </a:r>
          <a:r>
            <a:rPr lang="en-GB" sz="1800" b="1" kern="1200"/>
            <a:t>creating division amongst staff </a:t>
          </a:r>
          <a:r>
            <a:rPr lang="en-GB" sz="1500" kern="1200"/>
            <a:t>and leading to increased risk of stress and mental health issues. </a:t>
          </a:r>
        </a:p>
      </dsp:txBody>
      <dsp:txXfrm>
        <a:off x="3216161" y="2407381"/>
        <a:ext cx="2923783" cy="1925732"/>
      </dsp:txXfrm>
    </dsp:sp>
    <dsp:sp modelId="{9C07BEB1-7028-4BC9-9E4E-22601DFF5D6C}">
      <dsp:nvSpPr>
        <dsp:cNvPr id="0" name=""/>
        <dsp:cNvSpPr/>
      </dsp:nvSpPr>
      <dsp:spPr>
        <a:xfrm>
          <a:off x="6432323" y="2407381"/>
          <a:ext cx="2923783" cy="1925732"/>
        </a:xfrm>
        <a:prstGeom prst="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There is no criteria for Departments to identify which of the proposed </a:t>
          </a:r>
          <a:r>
            <a:rPr lang="en-GB" sz="1400" kern="1200"/>
            <a:t>staff</a:t>
          </a:r>
          <a:r>
            <a:rPr lang="en-GB" sz="1500" kern="1200"/>
            <a:t> under various technical areas will be redeployed from HQ posing </a:t>
          </a:r>
          <a:r>
            <a:rPr lang="en-GB" sz="1800" b="1" kern="1200"/>
            <a:t>significant risk to fairness, transparency and accountability</a:t>
          </a:r>
          <a:r>
            <a:rPr lang="en-GB" sz="1500" kern="1200"/>
            <a:t>;</a:t>
          </a:r>
        </a:p>
      </dsp:txBody>
      <dsp:txXfrm>
        <a:off x="6432323" y="2407381"/>
        <a:ext cx="2923783" cy="192573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0.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22C6D8C-0EB7-462E-9714-4C4D0BABA549}" type="datetimeFigureOut">
              <a:rPr lang="en-GB" smtClean="0"/>
              <a:t>27/09/2025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B7D4496-ABF5-4EFA-8E08-7D1AF3FC8524}" type="slidenum">
              <a:rPr lang="en-GB" smtClean="0"/>
              <a:t>‹#›</a:t>
            </a:fld>
            <a:endParaRPr lang="en-GB"/>
          </a:p>
        </p:txBody>
      </p:sp>
    </p:spTree>
    <p:extLst>
      <p:ext uri="{BB962C8B-B14F-4D97-AF65-F5344CB8AC3E}">
        <p14:creationId xmlns:p14="http://schemas.microsoft.com/office/powerpoint/2010/main" val="175460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a:p>
        </p:txBody>
      </p:sp>
      <p:sp>
        <p:nvSpPr>
          <p:cNvPr id="4" name="Slide Number Placeholder 3"/>
          <p:cNvSpPr>
            <a:spLocks noGrp="1"/>
          </p:cNvSpPr>
          <p:nvPr>
            <p:ph type="sldNum" sz="quarter" idx="5"/>
          </p:nvPr>
        </p:nvSpPr>
        <p:spPr/>
        <p:txBody>
          <a:bodyPr/>
          <a:lstStyle/>
          <a:p>
            <a:fld id="{3B7D4496-ABF5-4EFA-8E08-7D1AF3FC8524}" type="slidenum">
              <a:rPr lang="en-GB" smtClean="0"/>
              <a:t>4</a:t>
            </a:fld>
            <a:endParaRPr lang="en-GB"/>
          </a:p>
        </p:txBody>
      </p:sp>
    </p:spTree>
    <p:extLst>
      <p:ext uri="{BB962C8B-B14F-4D97-AF65-F5344CB8AC3E}">
        <p14:creationId xmlns:p14="http://schemas.microsoft.com/office/powerpoint/2010/main" val="3291286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D3D07-2DEC-0AB7-FAFB-85E5083C06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D98824-E6C9-BCF8-9B6F-CB3127D8D8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1ED956-CF55-0EF0-C2F9-0BE5C0A79F07}"/>
              </a:ext>
            </a:extLst>
          </p:cNvPr>
          <p:cNvSpPr>
            <a:spLocks noGrp="1"/>
          </p:cNvSpPr>
          <p:nvPr>
            <p:ph type="body" idx="1"/>
          </p:nvPr>
        </p:nvSpPr>
        <p:spPr/>
        <p:txBody>
          <a:bodyPr/>
          <a:lstStyle/>
          <a:p>
            <a:endParaRPr lang="en-CH"/>
          </a:p>
        </p:txBody>
      </p:sp>
      <p:sp>
        <p:nvSpPr>
          <p:cNvPr id="4" name="Slide Number Placeholder 3">
            <a:extLst>
              <a:ext uri="{FF2B5EF4-FFF2-40B4-BE49-F238E27FC236}">
                <a16:creationId xmlns:a16="http://schemas.microsoft.com/office/drawing/2014/main" id="{5B1F3062-F50C-94F5-6A27-7FB64560E933}"/>
              </a:ext>
            </a:extLst>
          </p:cNvPr>
          <p:cNvSpPr>
            <a:spLocks noGrp="1"/>
          </p:cNvSpPr>
          <p:nvPr>
            <p:ph type="sldNum" sz="quarter" idx="5"/>
          </p:nvPr>
        </p:nvSpPr>
        <p:spPr/>
        <p:txBody>
          <a:bodyPr/>
          <a:lstStyle/>
          <a:p>
            <a:fld id="{3B7D4496-ABF5-4EFA-8E08-7D1AF3FC8524}" type="slidenum">
              <a:rPr lang="en-GB" smtClean="0"/>
              <a:t>5</a:t>
            </a:fld>
            <a:endParaRPr lang="en-GB"/>
          </a:p>
        </p:txBody>
      </p:sp>
    </p:spTree>
    <p:extLst>
      <p:ext uri="{BB962C8B-B14F-4D97-AF65-F5344CB8AC3E}">
        <p14:creationId xmlns:p14="http://schemas.microsoft.com/office/powerpoint/2010/main" val="3831006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B7D4496-ABF5-4EFA-8E08-7D1AF3FC8524}" type="slidenum">
              <a:rPr lang="en-GB" smtClean="0"/>
              <a:t>12</a:t>
            </a:fld>
            <a:endParaRPr lang="en-GB"/>
          </a:p>
        </p:txBody>
      </p:sp>
    </p:spTree>
    <p:extLst>
      <p:ext uri="{BB962C8B-B14F-4D97-AF65-F5344CB8AC3E}">
        <p14:creationId xmlns:p14="http://schemas.microsoft.com/office/powerpoint/2010/main" val="451328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774B4-A19F-6506-C42A-BA50C9014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B4D716-B7CA-2C00-1390-A9F6DE6815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C657B5-5B8A-A121-7C19-E75FEEDDB38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CE1401E-C6F9-1C40-8459-024748915786}"/>
              </a:ext>
            </a:extLst>
          </p:cNvPr>
          <p:cNvSpPr>
            <a:spLocks noGrp="1"/>
          </p:cNvSpPr>
          <p:nvPr>
            <p:ph type="sldNum" sz="quarter" idx="5"/>
          </p:nvPr>
        </p:nvSpPr>
        <p:spPr/>
        <p:txBody>
          <a:bodyPr/>
          <a:lstStyle/>
          <a:p>
            <a:fld id="{3B7D4496-ABF5-4EFA-8E08-7D1AF3FC8524}" type="slidenum">
              <a:rPr lang="en-GB" smtClean="0"/>
              <a:t>13</a:t>
            </a:fld>
            <a:endParaRPr lang="en-GB"/>
          </a:p>
        </p:txBody>
      </p:sp>
    </p:spTree>
    <p:extLst>
      <p:ext uri="{BB962C8B-B14F-4D97-AF65-F5344CB8AC3E}">
        <p14:creationId xmlns:p14="http://schemas.microsoft.com/office/powerpoint/2010/main" val="426892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5BD23-D217-82B8-CACE-FDFC01D506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4CFD9BE-170F-118A-612B-11749D6FC4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924183-CDE0-A72A-7A23-C91B5B5860D3}"/>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5" name="Footer Placeholder 4">
            <a:extLst>
              <a:ext uri="{FF2B5EF4-FFF2-40B4-BE49-F238E27FC236}">
                <a16:creationId xmlns:a16="http://schemas.microsoft.com/office/drawing/2014/main" id="{28EE6E06-4D29-75F9-FD14-B9C4378131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2B690C-E660-B7FD-B38B-3C5EAFA9B3DE}"/>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1303981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1CB4E-17B8-2940-0780-441586138A5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5E674CF-E148-750F-5E43-F7D8195248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791198-7A3F-A1AC-CA0C-44530DC246DF}"/>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5" name="Footer Placeholder 4">
            <a:extLst>
              <a:ext uri="{FF2B5EF4-FFF2-40B4-BE49-F238E27FC236}">
                <a16:creationId xmlns:a16="http://schemas.microsoft.com/office/drawing/2014/main" id="{D159A3C5-F803-79FC-6B39-8CB40EB433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F2B644-5A99-670E-A84B-CDCA6238931A}"/>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2936508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FF2136-89D0-2997-5636-7166FB10CA3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D9EF67F-A727-8801-120C-E5E7E9A6DF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57DDDA-FFA5-1DC1-CF2D-870AFC113019}"/>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5" name="Footer Placeholder 4">
            <a:extLst>
              <a:ext uri="{FF2B5EF4-FFF2-40B4-BE49-F238E27FC236}">
                <a16:creationId xmlns:a16="http://schemas.microsoft.com/office/drawing/2014/main" id="{DBEE7B60-88DF-5786-BC29-0C2C4C65C9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24ADDD-607F-662C-78FA-3992B97C7D17}"/>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260352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755A4-FDD0-2C16-21DF-B62B8892F9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950B1F2-344B-6BAD-A069-8E872A7850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B389F5-B2CC-21C1-9367-270813C0D22D}"/>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5" name="Footer Placeholder 4">
            <a:extLst>
              <a:ext uri="{FF2B5EF4-FFF2-40B4-BE49-F238E27FC236}">
                <a16:creationId xmlns:a16="http://schemas.microsoft.com/office/drawing/2014/main" id="{51AFDFB2-649F-C020-9EBE-FF61F2A3CA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479E8D-6060-F37A-78CE-5986B1DBC904}"/>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3382909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DE0FA-58C1-FCA7-AF33-708B10E259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3199559-6972-92C5-7E9C-C1EFA6FBF11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D2F202-3C21-B7DA-9C69-F1AE032A7FE0}"/>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5" name="Footer Placeholder 4">
            <a:extLst>
              <a:ext uri="{FF2B5EF4-FFF2-40B4-BE49-F238E27FC236}">
                <a16:creationId xmlns:a16="http://schemas.microsoft.com/office/drawing/2014/main" id="{1050C62A-1750-8D33-2ED1-30A5922595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B622D2-267E-D8BF-05D9-97224B053F4B}"/>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2466069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B079E-0B9F-387B-5C93-845D016E2DA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91B500-B0D2-6ED0-E48D-5299972A8D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FD68202-2650-1374-AE1E-1CCE33B91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097062D-26E5-FE3D-60D0-4E7088A729E8}"/>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6" name="Footer Placeholder 5">
            <a:extLst>
              <a:ext uri="{FF2B5EF4-FFF2-40B4-BE49-F238E27FC236}">
                <a16:creationId xmlns:a16="http://schemas.microsoft.com/office/drawing/2014/main" id="{7BE31D7A-4567-7674-7E91-EACEE9AAA2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A653E8-663F-D5E7-C9D9-E30DC7518726}"/>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237543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5D8AB-505F-3B92-C4B8-F38B4BBF80E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5DA0FC7-D001-FAF8-611B-84603A02F5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AD6FAA-DAE5-0E22-5D4C-F2C4D9954E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5370547-9AC1-6A9B-5A87-EA34364C96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A4A319-D3F8-AA43-2A4D-BB8C400A01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3F41647-AF32-6536-183A-0393F189514F}"/>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8" name="Footer Placeholder 7">
            <a:extLst>
              <a:ext uri="{FF2B5EF4-FFF2-40B4-BE49-F238E27FC236}">
                <a16:creationId xmlns:a16="http://schemas.microsoft.com/office/drawing/2014/main" id="{636776A4-9B0B-625B-A6D6-0EBC92C74E6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74B28BA-C98E-992F-5E28-E197ED03CDE6}"/>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2291784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184FC-047C-2C9E-8286-76BF23D086C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A3C6E5B-653B-7759-6E2A-D175C84FA607}"/>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4" name="Footer Placeholder 3">
            <a:extLst>
              <a:ext uri="{FF2B5EF4-FFF2-40B4-BE49-F238E27FC236}">
                <a16:creationId xmlns:a16="http://schemas.microsoft.com/office/drawing/2014/main" id="{EE960739-CEA3-DAD9-F54C-F35E6A02E1D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043B9A9-EC79-B4F5-3F31-3E23E7CB2FC5}"/>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2235665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CABCEC-1F8F-D90A-E729-DDAA389AC335}"/>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3" name="Footer Placeholder 2">
            <a:extLst>
              <a:ext uri="{FF2B5EF4-FFF2-40B4-BE49-F238E27FC236}">
                <a16:creationId xmlns:a16="http://schemas.microsoft.com/office/drawing/2014/main" id="{54E7A31F-D70E-9306-7F81-A37B2297184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BB225E4-B96B-7FA2-EFA6-EB75A594B02B}"/>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1423235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0AEAE-987C-A4C6-50F9-3C35D38DB7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8931F96-CDDA-4230-F360-926A6150B2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CB4F792-A288-54A1-E458-9B9A3D4B42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1AFC92-2B2B-999D-B49B-D56C071D0B76}"/>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6" name="Footer Placeholder 5">
            <a:extLst>
              <a:ext uri="{FF2B5EF4-FFF2-40B4-BE49-F238E27FC236}">
                <a16:creationId xmlns:a16="http://schemas.microsoft.com/office/drawing/2014/main" id="{EDDD8138-17A8-566C-F7FD-DBF6B0CD26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E7DD16-5C12-EC40-B5CD-F198CC15BA04}"/>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1562725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914BA-BC77-0765-8CE0-C5EC221F35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A6D29B0-CC85-3B27-4AB0-57577270A8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BFC22A7-2C4C-C010-DA7F-DE7F4A1E32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FD46F7-EF60-4BFE-607E-BE394EC19605}"/>
              </a:ext>
            </a:extLst>
          </p:cNvPr>
          <p:cNvSpPr>
            <a:spLocks noGrp="1"/>
          </p:cNvSpPr>
          <p:nvPr>
            <p:ph type="dt" sz="half" idx="10"/>
          </p:nvPr>
        </p:nvSpPr>
        <p:spPr/>
        <p:txBody>
          <a:bodyPr/>
          <a:lstStyle/>
          <a:p>
            <a:fld id="{8F226635-2563-4D86-8567-146D2ADB8B80}" type="datetimeFigureOut">
              <a:rPr lang="en-GB" smtClean="0"/>
              <a:t>27/09/2025</a:t>
            </a:fld>
            <a:endParaRPr lang="en-GB"/>
          </a:p>
        </p:txBody>
      </p:sp>
      <p:sp>
        <p:nvSpPr>
          <p:cNvPr id="6" name="Footer Placeholder 5">
            <a:extLst>
              <a:ext uri="{FF2B5EF4-FFF2-40B4-BE49-F238E27FC236}">
                <a16:creationId xmlns:a16="http://schemas.microsoft.com/office/drawing/2014/main" id="{0165D382-5029-B642-2B63-AC1EBFF610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C735AA-853A-BD22-CD40-9A82B4BF2A8B}"/>
              </a:ext>
            </a:extLst>
          </p:cNvPr>
          <p:cNvSpPr>
            <a:spLocks noGrp="1"/>
          </p:cNvSpPr>
          <p:nvPr>
            <p:ph type="sldNum" sz="quarter" idx="12"/>
          </p:nvPr>
        </p:nvSpPr>
        <p:spPr/>
        <p:txBody>
          <a:bodyPr/>
          <a:lstStyle/>
          <a:p>
            <a:fld id="{A41DD49F-2685-4A33-8477-F875E9E39F6E}" type="slidenum">
              <a:rPr lang="en-GB" smtClean="0"/>
              <a:t>‹#›</a:t>
            </a:fld>
            <a:endParaRPr lang="en-GB"/>
          </a:p>
        </p:txBody>
      </p:sp>
    </p:spTree>
    <p:extLst>
      <p:ext uri="{BB962C8B-B14F-4D97-AF65-F5344CB8AC3E}">
        <p14:creationId xmlns:p14="http://schemas.microsoft.com/office/powerpoint/2010/main" val="3893577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B39DBF-215E-E6F9-E216-B747132AE9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55CF9D-B88B-C011-C81F-942996DB32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76133A-121D-ECDC-1F88-6BEF43C5D5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226635-2563-4D86-8567-146D2ADB8B80}" type="datetimeFigureOut">
              <a:rPr lang="en-GB" smtClean="0"/>
              <a:t>27/09/2025</a:t>
            </a:fld>
            <a:endParaRPr lang="en-GB"/>
          </a:p>
        </p:txBody>
      </p:sp>
      <p:sp>
        <p:nvSpPr>
          <p:cNvPr id="5" name="Footer Placeholder 4">
            <a:extLst>
              <a:ext uri="{FF2B5EF4-FFF2-40B4-BE49-F238E27FC236}">
                <a16:creationId xmlns:a16="http://schemas.microsoft.com/office/drawing/2014/main" id="{8026107A-E2DC-CC5D-6BCF-D6454ABAD0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41447C9-E99C-A10D-8962-479890E330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41DD49F-2685-4A33-8477-F875E9E39F6E}" type="slidenum">
              <a:rPr lang="en-GB" smtClean="0"/>
              <a:t>‹#›</a:t>
            </a:fld>
            <a:endParaRPr lang="en-GB"/>
          </a:p>
        </p:txBody>
      </p:sp>
    </p:spTree>
    <p:extLst>
      <p:ext uri="{BB962C8B-B14F-4D97-AF65-F5344CB8AC3E}">
        <p14:creationId xmlns:p14="http://schemas.microsoft.com/office/powerpoint/2010/main" val="217810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1.xml"/><Relationship Id="rId7" Type="http://schemas.openxmlformats.org/officeDocument/2006/relationships/diagramColors" Target="../diagrams/colors3.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2.xml"/><Relationship Id="rId7" Type="http://schemas.openxmlformats.org/officeDocument/2006/relationships/diagramColors" Target="../diagrams/colors4.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26.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26.jpe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11A907-F540-87A0-B11E-680BF884E865}"/>
              </a:ext>
            </a:extLst>
          </p:cNvPr>
          <p:cNvSpPr>
            <a:spLocks noGrp="1"/>
          </p:cNvSpPr>
          <p:nvPr>
            <p:ph type="ctrTitle"/>
          </p:nvPr>
        </p:nvSpPr>
        <p:spPr>
          <a:xfrm>
            <a:off x="1127208" y="857251"/>
            <a:ext cx="4747280" cy="3098061"/>
          </a:xfrm>
        </p:spPr>
        <p:txBody>
          <a:bodyPr anchor="b">
            <a:normAutofit fontScale="90000"/>
          </a:bodyPr>
          <a:lstStyle/>
          <a:p>
            <a:pPr algn="l"/>
            <a:r>
              <a:rPr lang="en-GB" sz="2600">
                <a:solidFill>
                  <a:srgbClr val="FFFFFF"/>
                </a:solidFill>
              </a:rPr>
              <a:t>Outline of the </a:t>
            </a:r>
            <a:r>
              <a:rPr lang="en-GB" sz="2600" b="1">
                <a:solidFill>
                  <a:srgbClr val="FFFFFF"/>
                </a:solidFill>
              </a:rPr>
              <a:t>Staff Union Position </a:t>
            </a:r>
            <a:br>
              <a:rPr lang="en-GB" sz="2600">
                <a:solidFill>
                  <a:srgbClr val="FFFFFF"/>
                </a:solidFill>
              </a:rPr>
            </a:br>
            <a:br>
              <a:rPr lang="en-GB" sz="2600">
                <a:solidFill>
                  <a:srgbClr val="FFFFFF"/>
                </a:solidFill>
              </a:rPr>
            </a:br>
            <a:r>
              <a:rPr lang="en-GB" sz="2600">
                <a:solidFill>
                  <a:srgbClr val="FFFFFF"/>
                </a:solidFill>
              </a:rPr>
              <a:t>on the draft </a:t>
            </a:r>
            <a:r>
              <a:rPr lang="en-GB" sz="2600" b="1">
                <a:solidFill>
                  <a:srgbClr val="FFFFFF"/>
                </a:solidFill>
              </a:rPr>
              <a:t>GB paper </a:t>
            </a:r>
            <a:r>
              <a:rPr lang="en-GB" sz="2600">
                <a:solidFill>
                  <a:srgbClr val="FFFFFF"/>
                </a:solidFill>
              </a:rPr>
              <a:t>(B.355/INS/7)</a:t>
            </a:r>
            <a:br>
              <a:rPr lang="en-GB" sz="2600">
                <a:solidFill>
                  <a:srgbClr val="FFFFFF"/>
                </a:solidFill>
              </a:rPr>
            </a:br>
            <a:br>
              <a:rPr lang="en-GB" sz="2600">
                <a:solidFill>
                  <a:srgbClr val="FFFFFF"/>
                </a:solidFill>
              </a:rPr>
            </a:br>
            <a:r>
              <a:rPr lang="en-GB" sz="2600">
                <a:solidFill>
                  <a:srgbClr val="FFFFFF"/>
                </a:solidFill>
              </a:rPr>
              <a:t>“The ILO in a changing multilateral environment: Towards better effectiveness and efficiency”</a:t>
            </a:r>
            <a:br>
              <a:rPr lang="en-GB" sz="2600">
                <a:solidFill>
                  <a:srgbClr val="FFFFFF"/>
                </a:solidFill>
              </a:rPr>
            </a:br>
            <a:endParaRPr lang="en-GB" sz="2600">
              <a:solidFill>
                <a:srgbClr val="FFFFFF"/>
              </a:solidFill>
            </a:endParaRPr>
          </a:p>
        </p:txBody>
      </p:sp>
      <p:sp>
        <p:nvSpPr>
          <p:cNvPr id="24" name="Rectangle 23">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6263D739-033D-9DFA-7C96-94183225F797}"/>
              </a:ext>
            </a:extLst>
          </p:cNvPr>
          <p:cNvSpPr>
            <a:spLocks noGrp="1"/>
          </p:cNvSpPr>
          <p:nvPr>
            <p:ph type="subTitle" idx="1"/>
          </p:nvPr>
        </p:nvSpPr>
        <p:spPr>
          <a:xfrm>
            <a:off x="1127208" y="4756265"/>
            <a:ext cx="4393278" cy="1244483"/>
          </a:xfrm>
        </p:spPr>
        <p:txBody>
          <a:bodyPr anchor="t">
            <a:normAutofit/>
          </a:bodyPr>
          <a:lstStyle/>
          <a:p>
            <a:pPr algn="l"/>
            <a:r>
              <a:rPr lang="en-GB">
                <a:solidFill>
                  <a:srgbClr val="FFFFFF"/>
                </a:solidFill>
              </a:rPr>
              <a:t>Staff Union 29.08.25</a:t>
            </a:r>
          </a:p>
        </p:txBody>
      </p:sp>
      <p:sp>
        <p:nvSpPr>
          <p:cNvPr id="26" name="Oval 25">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logo for a company&#10;&#10;AI-generated content may be incorrect.">
            <a:extLst>
              <a:ext uri="{FF2B5EF4-FFF2-40B4-BE49-F238E27FC236}">
                <a16:creationId xmlns:a16="http://schemas.microsoft.com/office/drawing/2014/main" id="{8D630E55-01E4-ACE0-315F-B174769BE7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7039563" y="2108877"/>
            <a:ext cx="3499155" cy="2654533"/>
          </a:xfrm>
          <a:prstGeom prst="rect">
            <a:avLst/>
          </a:prstGeom>
          <a:noFill/>
        </p:spPr>
      </p:pic>
    </p:spTree>
    <p:extLst>
      <p:ext uri="{BB962C8B-B14F-4D97-AF65-F5344CB8AC3E}">
        <p14:creationId xmlns:p14="http://schemas.microsoft.com/office/powerpoint/2010/main" val="2971236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D9A7F3BF-8763-4074-AD77-92790AF314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069ABA-D669-4622-8D85-F599A1E31209}"/>
              </a:ext>
            </a:extLst>
          </p:cNvPr>
          <p:cNvSpPr>
            <a:spLocks noGrp="1"/>
          </p:cNvSpPr>
          <p:nvPr>
            <p:ph type="title"/>
          </p:nvPr>
        </p:nvSpPr>
        <p:spPr>
          <a:xfrm>
            <a:off x="1188069" y="381935"/>
            <a:ext cx="9356106" cy="1200329"/>
          </a:xfrm>
        </p:spPr>
        <p:txBody>
          <a:bodyPr anchor="t">
            <a:normAutofit/>
          </a:bodyPr>
          <a:lstStyle/>
          <a:p>
            <a:r>
              <a:rPr lang="en-GB" sz="5000" b="1"/>
              <a:t>No human centred approach 2/2</a:t>
            </a:r>
          </a:p>
        </p:txBody>
      </p:sp>
      <p:grpSp>
        <p:nvGrpSpPr>
          <p:cNvPr id="28" name="Group 27">
            <a:extLst>
              <a:ext uri="{FF2B5EF4-FFF2-40B4-BE49-F238E27FC236}">
                <a16:creationId xmlns:a16="http://schemas.microsoft.com/office/drawing/2014/main" id="{7A9648D6-B41B-42D0-A817-AE2607B0B5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94200" y="554152"/>
            <a:ext cx="574177" cy="1075866"/>
            <a:chOff x="10994200" y="554152"/>
            <a:chExt cx="574177" cy="1075866"/>
          </a:xfrm>
        </p:grpSpPr>
        <p:sp>
          <p:nvSpPr>
            <p:cNvPr id="29"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13369"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3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55951"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sp>
          <p:nvSpPr>
            <p:cNvPr id="31"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94200"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grpSp>
      <p:cxnSp>
        <p:nvCxnSpPr>
          <p:cNvPr id="33" name="Straight Connector 32">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362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4" name="Content Placeholder 3">
            <a:extLst>
              <a:ext uri="{FF2B5EF4-FFF2-40B4-BE49-F238E27FC236}">
                <a16:creationId xmlns:a16="http://schemas.microsoft.com/office/drawing/2014/main" id="{0B4C2444-8EDA-D65F-DECA-C33CABD1E10D}"/>
              </a:ext>
            </a:extLst>
          </p:cNvPr>
          <p:cNvGraphicFramePr>
            <a:graphicFrameLocks noGrp="1"/>
          </p:cNvGraphicFramePr>
          <p:nvPr>
            <p:ph idx="1"/>
            <p:extLst>
              <p:ext uri="{D42A27DB-BD31-4B8C-83A1-F6EECF244321}">
                <p14:modId xmlns:p14="http://schemas.microsoft.com/office/powerpoint/2010/main" val="2970707213"/>
              </p:ext>
            </p:extLst>
          </p:nvPr>
        </p:nvGraphicFramePr>
        <p:xfrm>
          <a:off x="1188062" y="1825625"/>
          <a:ext cx="9356107" cy="439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7992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58E2D7-2284-36A4-2123-B208A9596B81}"/>
              </a:ext>
            </a:extLst>
          </p:cNvPr>
          <p:cNvSpPr>
            <a:spLocks noGrp="1"/>
          </p:cNvSpPr>
          <p:nvPr>
            <p:ph type="title"/>
          </p:nvPr>
        </p:nvSpPr>
        <p:spPr>
          <a:xfrm>
            <a:off x="841248" y="256032"/>
            <a:ext cx="10506456" cy="1014984"/>
          </a:xfrm>
        </p:spPr>
        <p:txBody>
          <a:bodyPr anchor="b">
            <a:normAutofit/>
          </a:bodyPr>
          <a:lstStyle/>
          <a:p>
            <a:r>
              <a:rPr lang="en-GB" b="1"/>
              <a:t>Sequel of a failed attempt?</a:t>
            </a:r>
          </a:p>
        </p:txBody>
      </p:sp>
      <p:sp>
        <p:nvSpPr>
          <p:cNvPr id="19" name="Rectangle 18">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Content Placeholder 3">
            <a:extLst>
              <a:ext uri="{FF2B5EF4-FFF2-40B4-BE49-F238E27FC236}">
                <a16:creationId xmlns:a16="http://schemas.microsoft.com/office/drawing/2014/main" id="{30C661EB-8259-0E4F-CF98-25D920F4C24A}"/>
              </a:ext>
            </a:extLst>
          </p:cNvPr>
          <p:cNvGraphicFramePr>
            <a:graphicFrameLocks noGrp="1"/>
          </p:cNvGraphicFramePr>
          <p:nvPr>
            <p:ph idx="1"/>
            <p:extLst>
              <p:ext uri="{D42A27DB-BD31-4B8C-83A1-F6EECF244321}">
                <p14:modId xmlns:p14="http://schemas.microsoft.com/office/powerpoint/2010/main" val="1568517490"/>
              </p:ext>
            </p:extLst>
          </p:nvPr>
        </p:nvGraphicFramePr>
        <p:xfrm>
          <a:off x="838200" y="1926266"/>
          <a:ext cx="10515600" cy="4913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1429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E7290-811B-09EE-FD33-A08A6BBC727C}"/>
              </a:ext>
            </a:extLst>
          </p:cNvPr>
          <p:cNvSpPr>
            <a:spLocks noGrp="1"/>
          </p:cNvSpPr>
          <p:nvPr>
            <p:ph type="title"/>
          </p:nvPr>
        </p:nvSpPr>
        <p:spPr>
          <a:xfrm rot="16200000">
            <a:off x="-2141624" y="3102848"/>
            <a:ext cx="5825248" cy="1325563"/>
          </a:xfrm>
        </p:spPr>
        <p:txBody>
          <a:bodyPr/>
          <a:lstStyle/>
          <a:p>
            <a:r>
              <a:rPr lang="en-GB"/>
              <a:t>The Staff Union 1/2</a:t>
            </a:r>
          </a:p>
        </p:txBody>
      </p:sp>
      <p:graphicFrame>
        <p:nvGraphicFramePr>
          <p:cNvPr id="4" name="Content Placeholder 3">
            <a:extLst>
              <a:ext uri="{FF2B5EF4-FFF2-40B4-BE49-F238E27FC236}">
                <a16:creationId xmlns:a16="http://schemas.microsoft.com/office/drawing/2014/main" id="{37734F71-AD91-377A-0270-DDA43E8F3BE4}"/>
              </a:ext>
            </a:extLst>
          </p:cNvPr>
          <p:cNvGraphicFramePr>
            <a:graphicFrameLocks noGrp="1"/>
          </p:cNvGraphicFramePr>
          <p:nvPr>
            <p:ph idx="1"/>
            <p:extLst>
              <p:ext uri="{D42A27DB-BD31-4B8C-83A1-F6EECF244321}">
                <p14:modId xmlns:p14="http://schemas.microsoft.com/office/powerpoint/2010/main" val="2870099598"/>
              </p:ext>
            </p:extLst>
          </p:nvPr>
        </p:nvGraphicFramePr>
        <p:xfrm>
          <a:off x="1261872" y="0"/>
          <a:ext cx="1093012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7641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45DE5-AD1F-BE92-21EF-11D27E2747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190A51-6F80-5300-7780-E31152B28318}"/>
              </a:ext>
            </a:extLst>
          </p:cNvPr>
          <p:cNvSpPr>
            <a:spLocks noGrp="1"/>
          </p:cNvSpPr>
          <p:nvPr>
            <p:ph type="title"/>
          </p:nvPr>
        </p:nvSpPr>
        <p:spPr>
          <a:xfrm rot="16200000">
            <a:off x="-2141624" y="3102848"/>
            <a:ext cx="5825248" cy="1325563"/>
          </a:xfrm>
        </p:spPr>
        <p:txBody>
          <a:bodyPr/>
          <a:lstStyle/>
          <a:p>
            <a:r>
              <a:rPr lang="en-GB"/>
              <a:t>The Staff Union 2/2</a:t>
            </a:r>
          </a:p>
        </p:txBody>
      </p:sp>
      <p:graphicFrame>
        <p:nvGraphicFramePr>
          <p:cNvPr id="4" name="Content Placeholder 3">
            <a:extLst>
              <a:ext uri="{FF2B5EF4-FFF2-40B4-BE49-F238E27FC236}">
                <a16:creationId xmlns:a16="http://schemas.microsoft.com/office/drawing/2014/main" id="{2CE61045-D7B9-E217-A8C0-F23A3C1E18C1}"/>
              </a:ext>
            </a:extLst>
          </p:cNvPr>
          <p:cNvGraphicFramePr>
            <a:graphicFrameLocks noGrp="1"/>
          </p:cNvGraphicFramePr>
          <p:nvPr>
            <p:ph idx="1"/>
            <p:extLst>
              <p:ext uri="{D42A27DB-BD31-4B8C-83A1-F6EECF244321}">
                <p14:modId xmlns:p14="http://schemas.microsoft.com/office/powerpoint/2010/main" val="2312411526"/>
              </p:ext>
            </p:extLst>
          </p:nvPr>
        </p:nvGraphicFramePr>
        <p:xfrm>
          <a:off x="1261872" y="0"/>
          <a:ext cx="1093012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61443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62B7CF-51AE-4CCB-A5C2-59991AECC7F3}"/>
              </a:ext>
            </a:extLst>
          </p:cNvPr>
          <p:cNvSpPr>
            <a:spLocks noGrp="1"/>
          </p:cNvSpPr>
          <p:nvPr>
            <p:ph type="title"/>
          </p:nvPr>
        </p:nvSpPr>
        <p:spPr>
          <a:xfrm>
            <a:off x="1383564" y="348865"/>
            <a:ext cx="9718111" cy="1576446"/>
          </a:xfrm>
        </p:spPr>
        <p:txBody>
          <a:bodyPr anchor="ctr">
            <a:normAutofit/>
          </a:bodyPr>
          <a:lstStyle/>
          <a:p>
            <a:r>
              <a:rPr lang="en-GB" sz="4000" b="1">
                <a:solidFill>
                  <a:srgbClr val="FFFFFF"/>
                </a:solidFill>
              </a:rPr>
              <a:t>Lack of due process</a:t>
            </a:r>
            <a:r>
              <a:rPr lang="en-GB" sz="4000">
                <a:solidFill>
                  <a:srgbClr val="FFFFFF"/>
                </a:solidFill>
              </a:rPr>
              <a:t> </a:t>
            </a:r>
          </a:p>
        </p:txBody>
      </p:sp>
      <p:graphicFrame>
        <p:nvGraphicFramePr>
          <p:cNvPr id="4" name="Content Placeholder 3">
            <a:extLst>
              <a:ext uri="{FF2B5EF4-FFF2-40B4-BE49-F238E27FC236}">
                <a16:creationId xmlns:a16="http://schemas.microsoft.com/office/drawing/2014/main" id="{C0A7F63F-EF2A-7E60-3FD4-0CD8F9E8F51F}"/>
              </a:ext>
            </a:extLst>
          </p:cNvPr>
          <p:cNvGraphicFramePr>
            <a:graphicFrameLocks noGrp="1"/>
          </p:cNvGraphicFramePr>
          <p:nvPr>
            <p:ph idx="1"/>
            <p:extLst>
              <p:ext uri="{D42A27DB-BD31-4B8C-83A1-F6EECF244321}">
                <p14:modId xmlns:p14="http://schemas.microsoft.com/office/powerpoint/2010/main" val="2138439230"/>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1466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7F7903-F9AD-E927-D3AC-AD948CF74CFB}"/>
              </a:ext>
            </a:extLst>
          </p:cNvPr>
          <p:cNvSpPr>
            <a:spLocks noGrp="1"/>
          </p:cNvSpPr>
          <p:nvPr>
            <p:ph type="title"/>
          </p:nvPr>
        </p:nvSpPr>
        <p:spPr>
          <a:xfrm>
            <a:off x="841248" y="256032"/>
            <a:ext cx="10506456" cy="1014984"/>
          </a:xfrm>
        </p:spPr>
        <p:txBody>
          <a:bodyPr anchor="b">
            <a:normAutofit/>
          </a:bodyPr>
          <a:lstStyle/>
          <a:p>
            <a:r>
              <a:rPr lang="en-GB" sz="3100" b="1"/>
              <a:t>Unjustified changes, under-researched consequences, and uncertain impact – 1/3</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Content Placeholder 3">
            <a:extLst>
              <a:ext uri="{FF2B5EF4-FFF2-40B4-BE49-F238E27FC236}">
                <a16:creationId xmlns:a16="http://schemas.microsoft.com/office/drawing/2014/main" id="{098A3190-D49C-EA93-577A-C0C5269B68C4}"/>
              </a:ext>
            </a:extLst>
          </p:cNvPr>
          <p:cNvGraphicFramePr>
            <a:graphicFrameLocks noGrp="1"/>
          </p:cNvGraphicFramePr>
          <p:nvPr>
            <p:ph idx="1"/>
            <p:extLst>
              <p:ext uri="{D42A27DB-BD31-4B8C-83A1-F6EECF244321}">
                <p14:modId xmlns:p14="http://schemas.microsoft.com/office/powerpoint/2010/main" val="2146360267"/>
              </p:ext>
            </p:extLst>
          </p:nvPr>
        </p:nvGraphicFramePr>
        <p:xfrm>
          <a:off x="283785" y="1593083"/>
          <a:ext cx="11390055" cy="51136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3040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357556-1211-49E8-666B-D8DFE37ECB35}"/>
              </a:ext>
            </a:extLst>
          </p:cNvPr>
          <p:cNvSpPr>
            <a:spLocks noGrp="1"/>
          </p:cNvSpPr>
          <p:nvPr>
            <p:ph type="title"/>
          </p:nvPr>
        </p:nvSpPr>
        <p:spPr>
          <a:xfrm>
            <a:off x="838200" y="557188"/>
            <a:ext cx="10515600" cy="1133499"/>
          </a:xfrm>
        </p:spPr>
        <p:txBody>
          <a:bodyPr>
            <a:normAutofit/>
          </a:bodyPr>
          <a:lstStyle/>
          <a:p>
            <a:r>
              <a:rPr lang="en-GB" sz="3600" b="1"/>
              <a:t>Unjustified changes, under-researched consequences, and uncertain impact – 2/3</a:t>
            </a:r>
          </a:p>
        </p:txBody>
      </p:sp>
      <p:graphicFrame>
        <p:nvGraphicFramePr>
          <p:cNvPr id="4" name="Content Placeholder 3">
            <a:extLst>
              <a:ext uri="{FF2B5EF4-FFF2-40B4-BE49-F238E27FC236}">
                <a16:creationId xmlns:a16="http://schemas.microsoft.com/office/drawing/2014/main" id="{F1E57C5D-B56B-7643-63E1-6E5D04E721EA}"/>
              </a:ext>
            </a:extLst>
          </p:cNvPr>
          <p:cNvGraphicFramePr>
            <a:graphicFrameLocks noGrp="1"/>
          </p:cNvGraphicFramePr>
          <p:nvPr>
            <p:ph idx="1"/>
            <p:extLst>
              <p:ext uri="{D42A27DB-BD31-4B8C-83A1-F6EECF244321}">
                <p14:modId xmlns:p14="http://schemas.microsoft.com/office/powerpoint/2010/main" val="2006251473"/>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78927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EAE443-94B7-9823-AB52-5F452DF46D43}"/>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D00AA5C-EB6F-C698-6155-D5B5EF911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D1BAB6-33D8-BBDA-9FD7-D264AEC314B7}"/>
              </a:ext>
            </a:extLst>
          </p:cNvPr>
          <p:cNvSpPr>
            <a:spLocks noGrp="1"/>
          </p:cNvSpPr>
          <p:nvPr>
            <p:ph type="title"/>
          </p:nvPr>
        </p:nvSpPr>
        <p:spPr>
          <a:xfrm>
            <a:off x="838200" y="557188"/>
            <a:ext cx="10515600" cy="1133499"/>
          </a:xfrm>
        </p:spPr>
        <p:txBody>
          <a:bodyPr>
            <a:normAutofit/>
          </a:bodyPr>
          <a:lstStyle/>
          <a:p>
            <a:r>
              <a:rPr lang="en-GB" sz="3600" b="1"/>
              <a:t>Unjustified changes, under-researched consequences, and uncertain impact – 3/3</a:t>
            </a:r>
          </a:p>
        </p:txBody>
      </p:sp>
      <p:graphicFrame>
        <p:nvGraphicFramePr>
          <p:cNvPr id="4" name="Content Placeholder 3">
            <a:extLst>
              <a:ext uri="{FF2B5EF4-FFF2-40B4-BE49-F238E27FC236}">
                <a16:creationId xmlns:a16="http://schemas.microsoft.com/office/drawing/2014/main" id="{5CD94444-AD96-1872-1097-A01695C36E1F}"/>
              </a:ext>
            </a:extLst>
          </p:cNvPr>
          <p:cNvGraphicFramePr>
            <a:graphicFrameLocks noGrp="1"/>
          </p:cNvGraphicFramePr>
          <p:nvPr>
            <p:ph idx="1"/>
            <p:extLst>
              <p:ext uri="{D42A27DB-BD31-4B8C-83A1-F6EECF244321}">
                <p14:modId xmlns:p14="http://schemas.microsoft.com/office/powerpoint/2010/main" val="2582499328"/>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655659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F94B62-C027-9A10-F306-A603D4CB7387}"/>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Important risks ahead</a:t>
            </a:r>
          </a:p>
        </p:txBody>
      </p:sp>
      <p:graphicFrame>
        <p:nvGraphicFramePr>
          <p:cNvPr id="4" name="Content Placeholder 3">
            <a:extLst>
              <a:ext uri="{FF2B5EF4-FFF2-40B4-BE49-F238E27FC236}">
                <a16:creationId xmlns:a16="http://schemas.microsoft.com/office/drawing/2014/main" id="{76DA6D21-CDB3-9D3E-3F42-6715C7ECE5B4}"/>
              </a:ext>
            </a:extLst>
          </p:cNvPr>
          <p:cNvGraphicFramePr>
            <a:graphicFrameLocks noGrp="1"/>
          </p:cNvGraphicFramePr>
          <p:nvPr>
            <p:ph idx="1"/>
            <p:extLst>
              <p:ext uri="{D42A27DB-BD31-4B8C-83A1-F6EECF244321}">
                <p14:modId xmlns:p14="http://schemas.microsoft.com/office/powerpoint/2010/main" val="2421865974"/>
              </p:ext>
            </p:extLst>
          </p:nvPr>
        </p:nvGraphicFramePr>
        <p:xfrm>
          <a:off x="635268" y="2156059"/>
          <a:ext cx="10936618" cy="4149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0715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33090E-6100-2845-B023-4FD0D6F3F5AE}"/>
              </a:ext>
            </a:extLst>
          </p:cNvPr>
          <p:cNvPicPr>
            <a:picLocks noChangeAspect="1"/>
          </p:cNvPicPr>
          <p:nvPr/>
        </p:nvPicPr>
        <p:blipFill>
          <a:blip r:embed="rId2">
            <a:duotone>
              <a:schemeClr val="bg2">
                <a:shade val="45000"/>
                <a:satMod val="135000"/>
              </a:schemeClr>
              <a:prstClr val="white"/>
            </a:duotone>
          </a:blip>
          <a:srcRect t="6250"/>
          <a:stretch>
            <a:fillRect/>
          </a:stretch>
        </p:blipFill>
        <p:spPr>
          <a:xfrm>
            <a:off x="-1386018" y="163639"/>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49C071-6106-4063-BB97-39FEFD43204B}"/>
              </a:ext>
            </a:extLst>
          </p:cNvPr>
          <p:cNvSpPr>
            <a:spLocks noGrp="1"/>
          </p:cNvSpPr>
          <p:nvPr>
            <p:ph type="title"/>
          </p:nvPr>
        </p:nvSpPr>
        <p:spPr>
          <a:xfrm>
            <a:off x="838200" y="365125"/>
            <a:ext cx="10515600" cy="1325563"/>
          </a:xfrm>
        </p:spPr>
        <p:txBody>
          <a:bodyPr>
            <a:normAutofit/>
          </a:bodyPr>
          <a:lstStyle/>
          <a:p>
            <a:r>
              <a:rPr lang="en-GB" b="1"/>
              <a:t>Dubious legality 1/2</a:t>
            </a:r>
          </a:p>
        </p:txBody>
      </p:sp>
      <p:graphicFrame>
        <p:nvGraphicFramePr>
          <p:cNvPr id="4" name="Content Placeholder 3">
            <a:extLst>
              <a:ext uri="{FF2B5EF4-FFF2-40B4-BE49-F238E27FC236}">
                <a16:creationId xmlns:a16="http://schemas.microsoft.com/office/drawing/2014/main" id="{38F66942-BFDF-6B72-6DC1-31DC90E388AC}"/>
              </a:ext>
            </a:extLst>
          </p:cNvPr>
          <p:cNvGraphicFramePr>
            <a:graphicFrameLocks noGrp="1"/>
          </p:cNvGraphicFramePr>
          <p:nvPr>
            <p:ph idx="1"/>
            <p:extLst>
              <p:ext uri="{D42A27DB-BD31-4B8C-83A1-F6EECF244321}">
                <p14:modId xmlns:p14="http://schemas.microsoft.com/office/powerpoint/2010/main" val="4046442214"/>
              </p:ext>
            </p:extLst>
          </p:nvPr>
        </p:nvGraphicFramePr>
        <p:xfrm>
          <a:off x="838200" y="1825625"/>
          <a:ext cx="111633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74204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16A31E-98C2-415B-7E4E-AD966D74843B}"/>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9FAEF70D-580F-ED88-7A86-095BEE9241CE}"/>
              </a:ext>
            </a:extLst>
          </p:cNvPr>
          <p:cNvPicPr>
            <a:picLocks noChangeAspect="1"/>
          </p:cNvPicPr>
          <p:nvPr/>
        </p:nvPicPr>
        <p:blipFill>
          <a:blip r:embed="rId2">
            <a:duotone>
              <a:schemeClr val="bg2">
                <a:shade val="45000"/>
                <a:satMod val="135000"/>
              </a:schemeClr>
              <a:prstClr val="white"/>
            </a:duotone>
          </a:blip>
          <a:srcRect t="6250"/>
          <a:stretch>
            <a:fillRect/>
          </a:stretch>
        </p:blipFill>
        <p:spPr>
          <a:xfrm>
            <a:off x="-1386018" y="163639"/>
            <a:ext cx="12191980" cy="6857990"/>
          </a:xfrm>
          <a:prstGeom prst="rect">
            <a:avLst/>
          </a:prstGeom>
        </p:spPr>
      </p:pic>
      <p:sp>
        <p:nvSpPr>
          <p:cNvPr id="10" name="Rectangle 9">
            <a:extLst>
              <a:ext uri="{FF2B5EF4-FFF2-40B4-BE49-F238E27FC236}">
                <a16:creationId xmlns:a16="http://schemas.microsoft.com/office/drawing/2014/main" id="{04E95003-66F8-C069-DCF7-5EF1AD2687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435E86-DB24-A289-4B73-B1B86E4EC0FA}"/>
              </a:ext>
            </a:extLst>
          </p:cNvPr>
          <p:cNvSpPr>
            <a:spLocks noGrp="1"/>
          </p:cNvSpPr>
          <p:nvPr>
            <p:ph type="title"/>
          </p:nvPr>
        </p:nvSpPr>
        <p:spPr>
          <a:xfrm>
            <a:off x="838200" y="365125"/>
            <a:ext cx="10515600" cy="1325563"/>
          </a:xfrm>
        </p:spPr>
        <p:txBody>
          <a:bodyPr>
            <a:normAutofit/>
          </a:bodyPr>
          <a:lstStyle/>
          <a:p>
            <a:r>
              <a:rPr lang="en-GB" b="1"/>
              <a:t>Dubious legality 2/2</a:t>
            </a:r>
          </a:p>
        </p:txBody>
      </p:sp>
      <p:graphicFrame>
        <p:nvGraphicFramePr>
          <p:cNvPr id="4" name="Content Placeholder 3">
            <a:extLst>
              <a:ext uri="{FF2B5EF4-FFF2-40B4-BE49-F238E27FC236}">
                <a16:creationId xmlns:a16="http://schemas.microsoft.com/office/drawing/2014/main" id="{5B2F970B-1BBB-F594-6E73-B9F36310B674}"/>
              </a:ext>
            </a:extLst>
          </p:cNvPr>
          <p:cNvGraphicFramePr>
            <a:graphicFrameLocks noGrp="1"/>
          </p:cNvGraphicFramePr>
          <p:nvPr>
            <p:ph idx="1"/>
            <p:extLst>
              <p:ext uri="{D42A27DB-BD31-4B8C-83A1-F6EECF244321}">
                <p14:modId xmlns:p14="http://schemas.microsoft.com/office/powerpoint/2010/main" val="590851755"/>
              </p:ext>
            </p:extLst>
          </p:nvPr>
        </p:nvGraphicFramePr>
        <p:xfrm>
          <a:off x="838200" y="1825625"/>
          <a:ext cx="111633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67300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9174B6D5-E954-7B02-EE68-10A0D49ED9C0}"/>
              </a:ext>
            </a:extLst>
          </p:cNvPr>
          <p:cNvSpPr>
            <a:spLocks noGrp="1"/>
          </p:cNvSpPr>
          <p:nvPr>
            <p:ph type="title"/>
          </p:nvPr>
        </p:nvSpPr>
        <p:spPr>
          <a:xfrm>
            <a:off x="838200" y="365125"/>
            <a:ext cx="9842237" cy="1325563"/>
          </a:xfrm>
        </p:spPr>
        <p:txBody>
          <a:bodyPr>
            <a:normAutofit fontScale="90000"/>
          </a:bodyPr>
          <a:lstStyle/>
          <a:p>
            <a:r>
              <a:rPr lang="en-GB" sz="5600" b="1"/>
              <a:t>No human centred approach 1/2</a:t>
            </a:r>
          </a:p>
        </p:txBody>
      </p:sp>
      <p:cxnSp>
        <p:nvCxnSpPr>
          <p:cNvPr id="24" name="Straight Connector 23">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356812"/>
            <a:ext cx="0" cy="6492875"/>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6" name="Graphic 12">
            <a:extLst>
              <a:ext uri="{FF2B5EF4-FFF2-40B4-BE49-F238E27FC236}">
                <a16:creationId xmlns:a16="http://schemas.microsoft.com/office/drawing/2014/main" id="{58BDB0EE-D238-415B-9ED8-62AA6AB2A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03882" y="59182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28" name="Graphic 11">
            <a:extLst>
              <a:ext uri="{FF2B5EF4-FFF2-40B4-BE49-F238E27FC236}">
                <a16:creationId xmlns:a16="http://schemas.microsoft.com/office/drawing/2014/main" id="{C5B55FC3-961D-4325-82F1-DE92B0D04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62662" y="82112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30" name="Graphic 13">
            <a:extLst>
              <a:ext uri="{FF2B5EF4-FFF2-40B4-BE49-F238E27FC236}">
                <a16:creationId xmlns:a16="http://schemas.microsoft.com/office/drawing/2014/main" id="{4C8AB332-D09E-4F28-943C-DABDD4716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8342" y="1336268"/>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aphicFrame>
        <p:nvGraphicFramePr>
          <p:cNvPr id="4" name="Content Placeholder 3">
            <a:extLst>
              <a:ext uri="{FF2B5EF4-FFF2-40B4-BE49-F238E27FC236}">
                <a16:creationId xmlns:a16="http://schemas.microsoft.com/office/drawing/2014/main" id="{0E2713D7-5910-1E96-B79B-3A4581CFB010}"/>
              </a:ext>
            </a:extLst>
          </p:cNvPr>
          <p:cNvGraphicFramePr>
            <a:graphicFrameLocks noGrp="1"/>
          </p:cNvGraphicFramePr>
          <p:nvPr>
            <p:ph idx="1"/>
            <p:extLst>
              <p:ext uri="{D42A27DB-BD31-4B8C-83A1-F6EECF244321}">
                <p14:modId xmlns:p14="http://schemas.microsoft.com/office/powerpoint/2010/main" val="20939083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6540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3F8C4ED9C084E91D24B5459D17B3C" ma:contentTypeVersion="4" ma:contentTypeDescription="Create a new document." ma:contentTypeScope="" ma:versionID="45bf9304c6ead7609e06446a66cac4c1">
  <xsd:schema xmlns:xsd="http://www.w3.org/2001/XMLSchema" xmlns:xs="http://www.w3.org/2001/XMLSchema" xmlns:p="http://schemas.microsoft.com/office/2006/metadata/properties" xmlns:ns2="6285a544-5599-4d25-ac39-63f596fec51d" targetNamespace="http://schemas.microsoft.com/office/2006/metadata/properties" ma:root="true" ma:fieldsID="67f84763a10b49e2eb7065735fda1479" ns2:_="">
    <xsd:import namespace="6285a544-5599-4d25-ac39-63f596fec51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85a544-5599-4d25-ac39-63f596fec5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2FDFD6-9987-48A7-8E94-C007277B93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285a544-5599-4d25-ac39-63f596fec5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765B29-EDCD-408A-9F0A-7C2575207F4B}">
  <ds:schemaRefs>
    <ds:schemaRef ds:uri="http://purl.org/dc/dcmitype/"/>
    <ds:schemaRef ds:uri="http://schemas.microsoft.com/office/infopath/2007/PartnerControls"/>
    <ds:schemaRef ds:uri="http://purl.org/dc/terms/"/>
    <ds:schemaRef ds:uri="http://purl.org/dc/elements/1.1/"/>
    <ds:schemaRef ds:uri="http://schemas.microsoft.com/office/2006/documentManagement/types"/>
    <ds:schemaRef ds:uri="http://schemas.openxmlformats.org/package/2006/metadata/core-properties"/>
    <ds:schemaRef ds:uri="6285a544-5599-4d25-ac39-63f596fec51d"/>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E2DC058-28F2-472E-9E5E-6C61FEA68D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1966</Words>
  <Application>Microsoft Office PowerPoint</Application>
  <PresentationFormat>Widescreen</PresentationFormat>
  <Paragraphs>103</Paragraphs>
  <Slides>13</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Aptos Display</vt:lpstr>
      <vt:lpstr>Arial</vt:lpstr>
      <vt:lpstr>Calibri</vt:lpstr>
      <vt:lpstr>Courier New</vt:lpstr>
      <vt:lpstr>Times New Roman</vt:lpstr>
      <vt:lpstr>Office Theme</vt:lpstr>
      <vt:lpstr>Outline of the Staff Union Position   on the draft GB paper (B.355/INS/7)  “The ILO in a changing multilateral environment: Towards better effectiveness and efficiency” </vt:lpstr>
      <vt:lpstr>Lack of due process </vt:lpstr>
      <vt:lpstr>Unjustified changes, under-researched consequences, and uncertain impact – 1/3</vt:lpstr>
      <vt:lpstr>Unjustified changes, under-researched consequences, and uncertain impact – 2/3</vt:lpstr>
      <vt:lpstr>Unjustified changes, under-researched consequences, and uncertain impact – 3/3</vt:lpstr>
      <vt:lpstr>Important risks ahead</vt:lpstr>
      <vt:lpstr>Dubious legality 1/2</vt:lpstr>
      <vt:lpstr>Dubious legality 2/2</vt:lpstr>
      <vt:lpstr>No human centred approach 1/2</vt:lpstr>
      <vt:lpstr>No human centred approach 2/2</vt:lpstr>
      <vt:lpstr>Sequel of a failed attempt?</vt:lpstr>
      <vt:lpstr>The Staff Union 1/2</vt:lpstr>
      <vt:lpstr>The Staff Union 2/2</vt:lpstr>
    </vt:vector>
  </TitlesOfParts>
  <Company>ILO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Daru, Patrick</dc:creator>
  <cp:lastModifiedBy>Staff Union</cp:lastModifiedBy>
  <cp:revision>13</cp:revision>
  <cp:lastPrinted>2025-09-03T11:23:27Z</cp:lastPrinted>
  <dcterms:created xsi:type="dcterms:W3CDTF">2025-09-01T07:12:10Z</dcterms:created>
  <dcterms:modified xsi:type="dcterms:W3CDTF">2025-09-28T17:46:36Z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0x01010068E3F8C4ED9C084E91D24B5459D17B3C</vt:lpwstr>
  </property>
</Properties>
</file>