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6" r:id="rId5"/>
    <p:sldId id="264" r:id="rId6"/>
    <p:sldId id="261" r:id="rId7"/>
    <p:sldId id="262" r:id="rId8"/>
    <p:sldId id="263" r:id="rId9"/>
    <p:sldId id="258" r:id="rId10"/>
    <p:sldId id="259" r:id="rId11"/>
    <p:sldId id="260" r:id="rId12"/>
    <p:sldId id="269" r:id="rId13"/>
    <p:sldId id="271" r:id="rId14"/>
    <p:sldId id="273" r:id="rId15"/>
    <p:sldId id="272" r:id="rId16"/>
    <p:sldId id="270" r:id="rId17"/>
    <p:sldId id="276" r:id="rId18"/>
    <p:sldId id="275" r:id="rId19"/>
    <p:sldId id="274" r:id="rId20"/>
    <p:sldId id="277" r:id="rId21"/>
    <p:sldId id="279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F353-52D8-457E-B60C-51C5CF16F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0A1AC-845F-4E76-B2BD-E50C4A9EF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36F3-F911-4697-8ED3-20B3A6E5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074B4-4E5D-4955-A9A5-F396C049A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A942E-F3EA-4DFF-A62E-79DE4C4A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79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ED75-E943-4C52-9517-EBB25E63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4252E-1A24-414E-BE6B-3D80162E2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C8CF-B2F0-45F4-B8DC-0B0D8D1E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EE3FB-0280-46A2-BAA8-BC07468E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9E9B8-EBCE-4E7F-8168-B7B46866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017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380C8-D42E-4EB6-BD7C-6E4FC3480C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3B2B1-2CAD-44FB-A332-B8E2E925E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A9587-4768-4714-977F-FBF9950B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5018C-2FE9-4CDA-9CA9-F7CCF7F5F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4BE62-BEF0-4B0E-A9F7-501CEB8F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002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D162-0718-48D6-8781-B245E012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60059-2C28-4805-8A25-CD30FCD09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C6E99-A114-4F1D-93D0-38E93BC3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838A6-6AC1-4B40-9AFD-710619A6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20A69-2192-4268-B8E1-603CDC865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84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17307-958B-4CF1-994E-0EE7355C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9975-3365-4CE7-B492-9C0BC5B22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4E19E-BD2A-468F-83E2-26F06B4F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465C3-6AF9-485B-90FC-BAEFB57F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96E8A-92F4-45EC-8A17-C7894C9D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9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16B9-D685-4283-BEEE-D7D4AB8F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DB9-DEB3-4932-A380-75DAD16FC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315AD-2608-49D2-9FE9-77394F53A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40E3C-567B-4D44-A0DA-FCF1E95A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8C007-BC1A-440A-A3EA-8DD9CF022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E9A04-A21E-4952-A6BB-29FC2D5C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62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D7ED-780E-4FF5-A300-027DC69B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0CA6B-14D4-468C-8D62-133F70F68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F33B8-BD18-4232-97BE-950DCA24F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48B84-8E22-4F8C-A43D-CEFA7BABA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F8025-16D7-4E7E-8999-18C3C8357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D47F0E-58F2-491D-9E49-02EE66898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C6E4AC-98E6-49E6-9953-93B1FA7F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C0527-3F5D-4047-B81A-81A05E7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9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5BF4-B1F2-4D68-B4C5-81CC6416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BD8E7-1A2B-4EBB-8EEA-3B2210D3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89198-FF1C-4535-B702-06511E9C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8B49B-5817-4C6D-8E28-010BEC41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80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36B905-BEC2-4CAA-8EE1-AFD61B86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56349-52F1-4BA5-9425-DED7FD76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1ACF8-33D6-4619-89DD-EE5488D1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47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50D9-1A10-4120-BD28-F95ADB74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E0DB-A41D-4C9F-B2B6-FB2853215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90925-91B8-4B21-8BE1-4BC884CEA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EE153-4902-43A3-9809-79D1F1F6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10E91-CCFA-4AE2-9300-98748CE8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3CBCF-19B0-41C7-B0B8-9D4EB428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48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0BFD-1E40-4B6D-B524-4CAF2F087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ECD8E-EC92-4D23-9ACC-16E82F19E3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EFDEA-E2C7-4EED-AC1E-42411D469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A98B1-EA92-4E8B-993D-B2AF6F5C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522A2-D730-4424-9055-4D6DE6B0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DD880-1A2D-44BE-89D6-3D65DFFA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3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C85D4-D752-49BF-BE76-062C4D37C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0C1BE-97E6-4809-9D4C-0A1B8701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B46DE-3E88-4F7A-B181-FD7D67FAA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FC13C-55F6-42C0-A13A-8BE003E76CC6}" type="datetimeFigureOut">
              <a:rPr lang="en-GB" smtClean="0"/>
              <a:t>01/03/2023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B26E-691F-42BD-8D21-47459E5DD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24D59-B56F-4035-8E5D-F13C49B89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462E8-0F68-49A8-9389-3DD76FE099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56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ilostaffunion.org/fr/assemblee-generale-annuelle-assemblee-generale-annuelle-premiere-session-2-fevrier-20233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BFE5B-ADB7-472D-8174-821F09637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75329-3267-48C5-BE63-E38D8EF210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D83BFF-040E-466B-9812-6A29BC0CD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01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4281C-B4FE-4A8A-BFDA-041CE3EC0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A4C6FE9-B8F8-459D-90D8-CDDC757D3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4" y="88264"/>
            <a:ext cx="12035084" cy="6769735"/>
          </a:xfrm>
        </p:spPr>
      </p:pic>
    </p:spTree>
    <p:extLst>
      <p:ext uri="{BB962C8B-B14F-4D97-AF65-F5344CB8AC3E}">
        <p14:creationId xmlns:p14="http://schemas.microsoft.com/office/powerpoint/2010/main" val="630290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6AADA-52FB-4AED-9116-8CD55443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FEC442E7-8A91-48BF-9650-ABE1996BC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" y="262000"/>
            <a:ext cx="12018828" cy="6760591"/>
          </a:xfrm>
        </p:spPr>
      </p:pic>
    </p:spTree>
    <p:extLst>
      <p:ext uri="{BB962C8B-B14F-4D97-AF65-F5344CB8AC3E}">
        <p14:creationId xmlns:p14="http://schemas.microsoft.com/office/powerpoint/2010/main" val="4139651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AAB22-9315-4F1B-A4E1-19E7A078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FF93F9D-BB9E-456F-A7AE-8A3197656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72687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06F1-7ECD-4453-8F04-22C58584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0BD41B-54AB-46C4-A147-C1B96EB52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6417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4EFF-10C3-45B1-93FA-90EC212F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51C2D1-7A09-477F-A309-4B9EC66A1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6" y="88265"/>
            <a:ext cx="11588440" cy="6518498"/>
          </a:xfrm>
        </p:spPr>
      </p:pic>
    </p:spTree>
    <p:extLst>
      <p:ext uri="{BB962C8B-B14F-4D97-AF65-F5344CB8AC3E}">
        <p14:creationId xmlns:p14="http://schemas.microsoft.com/office/powerpoint/2010/main" val="36107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6A382-CF30-4635-91A9-064356BE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A6B6B4-0CC1-41F1-8010-6B88762AF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4" y="271144"/>
            <a:ext cx="11921292" cy="6705727"/>
          </a:xfrm>
        </p:spPr>
      </p:pic>
    </p:spTree>
    <p:extLst>
      <p:ext uri="{BB962C8B-B14F-4D97-AF65-F5344CB8AC3E}">
        <p14:creationId xmlns:p14="http://schemas.microsoft.com/office/powerpoint/2010/main" val="2525924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FA4-7ACF-4C8D-A7E0-4C233C9D8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6790D09-BEAF-40CF-B3B1-6B773A444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" y="365125"/>
            <a:ext cx="12061952" cy="6784848"/>
          </a:xfrm>
        </p:spPr>
      </p:pic>
    </p:spTree>
    <p:extLst>
      <p:ext uri="{BB962C8B-B14F-4D97-AF65-F5344CB8AC3E}">
        <p14:creationId xmlns:p14="http://schemas.microsoft.com/office/powerpoint/2010/main" val="1874115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3374-3954-42AE-BD7C-1D3FA9FF8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058B3D2A-06FD-40EB-854B-A2E147DD8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4" y="0"/>
            <a:ext cx="11915648" cy="6702552"/>
          </a:xfrm>
        </p:spPr>
      </p:pic>
    </p:spTree>
    <p:extLst>
      <p:ext uri="{BB962C8B-B14F-4D97-AF65-F5344CB8AC3E}">
        <p14:creationId xmlns:p14="http://schemas.microsoft.com/office/powerpoint/2010/main" val="3848729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00FF-3CCA-449D-9E0F-7849DA70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D4CF76D-6DFF-40FB-9E81-FCF12EABE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8" y="0"/>
            <a:ext cx="11899392" cy="6693408"/>
          </a:xfrm>
        </p:spPr>
      </p:pic>
    </p:spTree>
    <p:extLst>
      <p:ext uri="{BB962C8B-B14F-4D97-AF65-F5344CB8AC3E}">
        <p14:creationId xmlns:p14="http://schemas.microsoft.com/office/powerpoint/2010/main" val="312008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7CEB-4A13-49C0-B762-AE497371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DDECC12-D0FD-4BA9-96EF-FEEBD808F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632" y="101092"/>
            <a:ext cx="12530328" cy="7048310"/>
          </a:xfrm>
        </p:spPr>
      </p:pic>
    </p:spTree>
    <p:extLst>
      <p:ext uri="{BB962C8B-B14F-4D97-AF65-F5344CB8AC3E}">
        <p14:creationId xmlns:p14="http://schemas.microsoft.com/office/powerpoint/2010/main" val="157324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5BFB-0C08-4A5A-9453-899EE1F1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819C98F-1114-4174-87B5-36ECB3141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326"/>
            <a:ext cx="12228136" cy="6878326"/>
          </a:xfrm>
        </p:spPr>
      </p:pic>
    </p:spTree>
    <p:extLst>
      <p:ext uri="{BB962C8B-B14F-4D97-AF65-F5344CB8AC3E}">
        <p14:creationId xmlns:p14="http://schemas.microsoft.com/office/powerpoint/2010/main" val="2453182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BEFB-CCAD-47F9-AD37-635CBEB7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text, dessert&#10;&#10;Description automatically generated">
            <a:extLst>
              <a:ext uri="{FF2B5EF4-FFF2-40B4-BE49-F238E27FC236}">
                <a16:creationId xmlns:a16="http://schemas.microsoft.com/office/drawing/2014/main" id="{DAA3947B-CA87-4485-8F39-445C4736C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27805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7B3F-965D-4D8B-8AD5-7D2B1393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E93344D-2A3E-46D2-BBA8-3D064686F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64"/>
            <a:ext cx="11948160" cy="6720840"/>
          </a:xfrm>
        </p:spPr>
      </p:pic>
    </p:spTree>
    <p:extLst>
      <p:ext uri="{BB962C8B-B14F-4D97-AF65-F5344CB8AC3E}">
        <p14:creationId xmlns:p14="http://schemas.microsoft.com/office/powerpoint/2010/main" val="165507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ACCD2-D0FA-4845-BFB2-42757CF64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069"/>
            <a:ext cx="10515600" cy="1325563"/>
          </a:xfrm>
        </p:spPr>
        <p:txBody>
          <a:bodyPr/>
          <a:lstStyle/>
          <a:p>
            <a:pPr algn="ctr"/>
            <a:r>
              <a:rPr lang="fr-CH" dirty="0"/>
              <a:t>Pour lire le rapport en entier merci de cliquer sur le lien ci-dessous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F8ACEF-A72C-45A6-8F69-6F04B8F8E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sz="8000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Rapport</a:t>
            </a:r>
            <a:endParaRPr lang="en-GB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8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52EB0-16CE-4912-8CEE-C9BAFDF4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98CB1769-9440-4B71-A732-5FB0491F9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8959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94754-F04C-49FE-B9E9-71F6AB941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6EE9240-5AF4-4784-BEE8-BD0DB609C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9" y="111511"/>
            <a:ext cx="11800091" cy="6637551"/>
          </a:xfrm>
        </p:spPr>
      </p:pic>
    </p:spTree>
    <p:extLst>
      <p:ext uri="{BB962C8B-B14F-4D97-AF65-F5344CB8AC3E}">
        <p14:creationId xmlns:p14="http://schemas.microsoft.com/office/powerpoint/2010/main" val="255398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2BC8E-46C9-453A-82F4-31EC07BF5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650FA2-223C-48AD-A58C-45B13E0FE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0926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85AFD-23C1-4EBB-A94B-9B7F1411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6DB5ECA6-FA92-498A-95E0-C43DB5FE3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7" y="141790"/>
            <a:ext cx="11855846" cy="6668913"/>
          </a:xfrm>
        </p:spPr>
      </p:pic>
    </p:spTree>
    <p:extLst>
      <p:ext uri="{BB962C8B-B14F-4D97-AF65-F5344CB8AC3E}">
        <p14:creationId xmlns:p14="http://schemas.microsoft.com/office/powerpoint/2010/main" val="3027949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3C13B-CA42-4C96-B00F-60B6217D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CE2EE46-AF5B-4040-8F2D-885917CD2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686550"/>
          </a:xfrm>
        </p:spPr>
      </p:pic>
    </p:spTree>
    <p:extLst>
      <p:ext uri="{BB962C8B-B14F-4D97-AF65-F5344CB8AC3E}">
        <p14:creationId xmlns:p14="http://schemas.microsoft.com/office/powerpoint/2010/main" val="2768451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DE59-6545-41E3-A535-5B4DC3F2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2FA0316-82D8-4768-9B7B-14FFB8F7E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6122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B9A7F-F49B-49DF-8F70-2F6CC64DC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7C02B7-BE96-45F5-B707-B8C413332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8" y="160305"/>
            <a:ext cx="11622024" cy="6537389"/>
          </a:xfrm>
        </p:spPr>
      </p:pic>
    </p:spTree>
    <p:extLst>
      <p:ext uri="{BB962C8B-B14F-4D97-AF65-F5344CB8AC3E}">
        <p14:creationId xmlns:p14="http://schemas.microsoft.com/office/powerpoint/2010/main" val="3440931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Widescreen</PresentationFormat>
  <Paragraphs>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Pour lire le rapport en entier merci de cliquer sur le lien ci-dessous</vt:lpstr>
    </vt:vector>
  </TitlesOfParts>
  <Company>ILO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Moiret, Céline</dc:creator>
  <cp:lastModifiedBy>Moiret, Céline</cp:lastModifiedBy>
  <cp:revision>3</cp:revision>
  <dcterms:created xsi:type="dcterms:W3CDTF">2023-02-22T13:42:40Z</dcterms:created>
  <dcterms:modified xsi:type="dcterms:W3CDTF">2023-03-01T09:27:57Z</dcterms:modified>
</cp:coreProperties>
</file>